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95" r:id="rId2"/>
  </p:sldMasterIdLst>
  <p:notesMasterIdLst>
    <p:notesMasterId r:id="rId1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33">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522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4" autoAdjust="0"/>
    <p:restoredTop sz="79502" autoAdjust="0"/>
  </p:normalViewPr>
  <p:slideViewPr>
    <p:cSldViewPr snapToGrid="0" snapToObjects="1" showGuides="1">
      <p:cViewPr varScale="1">
        <p:scale>
          <a:sx n="30" d="100"/>
          <a:sy n="30" d="100"/>
        </p:scale>
        <p:origin x="952" y="28"/>
      </p:cViewPr>
      <p:guideLst>
        <p:guide orient="horz" pos="1933"/>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BC6A38-A155-5E4F-AC26-2C97762D0D1C}" type="datetimeFigureOut">
              <a:rPr lang="en-US" smtClean="0"/>
              <a:t>5/7/2015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5FAA8A-2425-2541-8A03-6D371D63F3F9}" type="slidenum">
              <a:rPr lang="en-US" smtClean="0"/>
              <a:t>‹#›</a:t>
            </a:fld>
            <a:endParaRPr lang="en-US"/>
          </a:p>
        </p:txBody>
      </p:sp>
    </p:spTree>
    <p:extLst>
      <p:ext uri="{BB962C8B-B14F-4D97-AF65-F5344CB8AC3E}">
        <p14:creationId xmlns:p14="http://schemas.microsoft.com/office/powerpoint/2010/main" val="39984610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General introductory points for children on the topic of the presentation. Discussion points for the groups. Prompts such as what does science/faith say about life? We are now going to explore this in more detail…</a:t>
            </a:r>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59C7437-F770-4C82-94C7-9681B9BA9AFC}" type="slidenum">
              <a:rPr lang="en-GB" altLang="en-US">
                <a:latin typeface="Arial" panose="020B0604020202020204" pitchFamily="34" charset="0"/>
              </a:rPr>
              <a:pPr>
                <a:spcBef>
                  <a:spcPct val="0"/>
                </a:spcBef>
              </a:pPr>
              <a:t>2</a:t>
            </a:fld>
            <a:endParaRPr lang="en-GB" altLang="en-US">
              <a:latin typeface="Arial" panose="020B0604020202020204" pitchFamily="34" charset="0"/>
            </a:endParaRPr>
          </a:p>
        </p:txBody>
      </p:sp>
    </p:spTree>
    <p:extLst>
      <p:ext uri="{BB962C8B-B14F-4D97-AF65-F5344CB8AC3E}">
        <p14:creationId xmlns:p14="http://schemas.microsoft.com/office/powerpoint/2010/main" val="3720771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Explain how both evolution and creation give us different understandings on how people and animals came into existence, evolution as the how and creation as the why. Does this mean that science in the sense of evolution and faith in the sense of faith need to be separated?....</a:t>
            </a:r>
          </a:p>
          <a:p>
            <a:endParaRPr lang="en-GB"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48A64FA-E9E1-4F37-BC5B-21666CB0975C}" type="slidenum">
              <a:rPr lang="en-GB" altLang="en-US">
                <a:latin typeface="Arial" panose="020B0604020202020204" pitchFamily="34" charset="0"/>
              </a:rPr>
              <a:pPr>
                <a:spcBef>
                  <a:spcPct val="0"/>
                </a:spcBef>
              </a:pPr>
              <a:t>12</a:t>
            </a:fld>
            <a:endParaRPr lang="en-GB" altLang="en-US">
              <a:latin typeface="Arial" panose="020B0604020202020204" pitchFamily="34" charset="0"/>
            </a:endParaRPr>
          </a:p>
        </p:txBody>
      </p:sp>
    </p:spTree>
    <p:extLst>
      <p:ext uri="{BB962C8B-B14F-4D97-AF65-F5344CB8AC3E}">
        <p14:creationId xmlns:p14="http://schemas.microsoft.com/office/powerpoint/2010/main" val="2015272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Or can they be combined? Open discussion with the pupils. Show of hands for both diagrams. </a:t>
            </a: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10C9682-4C8E-44C3-8B17-073115349EE8}" type="slidenum">
              <a:rPr lang="en-GB" altLang="en-US">
                <a:latin typeface="Arial" panose="020B0604020202020204" pitchFamily="34" charset="0"/>
              </a:rPr>
              <a:pPr>
                <a:spcBef>
                  <a:spcPct val="0"/>
                </a:spcBef>
              </a:pPr>
              <a:t>13</a:t>
            </a:fld>
            <a:endParaRPr lang="en-GB" altLang="en-US">
              <a:latin typeface="Arial" panose="020B0604020202020204" pitchFamily="34" charset="0"/>
            </a:endParaRPr>
          </a:p>
        </p:txBody>
      </p:sp>
    </p:spTree>
    <p:extLst>
      <p:ext uri="{BB962C8B-B14F-4D97-AF65-F5344CB8AC3E}">
        <p14:creationId xmlns:p14="http://schemas.microsoft.com/office/powerpoint/2010/main" val="3537684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mtClean="0"/>
              <a:t>Did any of them change their opinion from the same questions on slide 3? Why?</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C3DF8CC-03CE-4E13-A1B1-EBA8D714D35E}" type="slidenum">
              <a:rPr lang="en-GB" altLang="en-US">
                <a:latin typeface="Arial" panose="020B0604020202020204" pitchFamily="34" charset="0"/>
              </a:rPr>
              <a:pPr>
                <a:spcBef>
                  <a:spcPct val="0"/>
                </a:spcBef>
              </a:pPr>
              <a:t>14</a:t>
            </a:fld>
            <a:endParaRPr lang="en-GB" altLang="en-US">
              <a:latin typeface="Arial" panose="020B0604020202020204" pitchFamily="34" charset="0"/>
            </a:endParaRPr>
          </a:p>
        </p:txBody>
      </p:sp>
    </p:spTree>
    <p:extLst>
      <p:ext uri="{BB962C8B-B14F-4D97-AF65-F5344CB8AC3E}">
        <p14:creationId xmlns:p14="http://schemas.microsoft.com/office/powerpoint/2010/main" val="2134012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Look at the statements Discuss in pairs/groups: what do we think of these statements? </a:t>
            </a: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9908087-B302-4296-B444-7D0F30CEAABC}" type="slidenum">
              <a:rPr lang="en-GB" altLang="en-US">
                <a:latin typeface="Arial" panose="020B0604020202020204" pitchFamily="34" charset="0"/>
              </a:rPr>
              <a:pPr>
                <a:spcBef>
                  <a:spcPct val="0"/>
                </a:spcBef>
              </a:pPr>
              <a:t>3</a:t>
            </a:fld>
            <a:endParaRPr lang="en-GB" altLang="en-US">
              <a:latin typeface="Arial" panose="020B0604020202020204" pitchFamily="34" charset="0"/>
            </a:endParaRPr>
          </a:p>
        </p:txBody>
      </p:sp>
    </p:spTree>
    <p:extLst>
      <p:ext uri="{BB962C8B-B14F-4D97-AF65-F5344CB8AC3E}">
        <p14:creationId xmlns:p14="http://schemas.microsoft.com/office/powerpoint/2010/main" val="576564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Compare what students understand by "evolution" and in another sentence what they understand by "creation".</a:t>
            </a:r>
          </a:p>
          <a:p>
            <a:endParaRPr lang="en-GB" altLang="en-US"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9614CCE-B2AA-4645-B837-639430C8B29F}" type="slidenum">
              <a:rPr lang="en-GB" altLang="en-US">
                <a:latin typeface="Arial" panose="020B0604020202020204" pitchFamily="34" charset="0"/>
              </a:rPr>
              <a:pPr>
                <a:spcBef>
                  <a:spcPct val="0"/>
                </a:spcBef>
              </a:pPr>
              <a:t>4</a:t>
            </a:fld>
            <a:endParaRPr lang="en-GB" altLang="en-US">
              <a:latin typeface="Arial" panose="020B0604020202020204" pitchFamily="34" charset="0"/>
            </a:endParaRPr>
          </a:p>
        </p:txBody>
      </p:sp>
    </p:spTree>
    <p:extLst>
      <p:ext uri="{BB962C8B-B14F-4D97-AF65-F5344CB8AC3E}">
        <p14:creationId xmlns:p14="http://schemas.microsoft.com/office/powerpoint/2010/main" val="3267018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Wider family tree of all of life. Not just humans and monkeys share an ancestor but so does all life like a tree (not a ladder!!) Pupils often especially like the fact that dinosaurs and birds are relatives so nice one to pick up on too. </a:t>
            </a: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33ED8925-E783-4F91-82A5-45FB9F2DB87F}" type="slidenum">
              <a:rPr lang="en-GB" altLang="en-US">
                <a:latin typeface="Arial" panose="020B0604020202020204" pitchFamily="34" charset="0"/>
              </a:rPr>
              <a:pPr>
                <a:spcBef>
                  <a:spcPct val="0"/>
                </a:spcBef>
              </a:pPr>
              <a:t>5</a:t>
            </a:fld>
            <a:endParaRPr lang="en-GB" altLang="en-US">
              <a:latin typeface="Arial" panose="020B0604020202020204" pitchFamily="34" charset="0"/>
            </a:endParaRPr>
          </a:p>
        </p:txBody>
      </p:sp>
    </p:spTree>
    <p:extLst>
      <p:ext uri="{BB962C8B-B14F-4D97-AF65-F5344CB8AC3E}">
        <p14:creationId xmlns:p14="http://schemas.microsoft.com/office/powerpoint/2010/main" val="2190972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Go through an Abrahamic (Christian, Islamic and Jewish) creation story such as in the Bible and draw attention to the style of writing. Ask students whether they can see why many people think the language is poetic.  A religious book like the Bible contains many, many different styles. The style used in the Creation story in the Bible is called High Prose.. </a:t>
            </a: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119DA67-6978-4780-9DCC-8192CDFA5FFB}" type="slidenum">
              <a:rPr lang="en-GB" altLang="en-US">
                <a:latin typeface="Arial" panose="020B0604020202020204" pitchFamily="34" charset="0"/>
              </a:rPr>
              <a:pPr>
                <a:spcBef>
                  <a:spcPct val="0"/>
                </a:spcBef>
              </a:pPr>
              <a:t>6</a:t>
            </a:fld>
            <a:endParaRPr lang="en-GB" altLang="en-US">
              <a:latin typeface="Arial" panose="020B0604020202020204" pitchFamily="34" charset="0"/>
            </a:endParaRPr>
          </a:p>
        </p:txBody>
      </p:sp>
    </p:spTree>
    <p:extLst>
      <p:ext uri="{BB962C8B-B14F-4D97-AF65-F5344CB8AC3E}">
        <p14:creationId xmlns:p14="http://schemas.microsoft.com/office/powerpoint/2010/main" val="1350245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Display and read out Tennyson's "Eagle"</a:t>
            </a:r>
          </a:p>
          <a:p>
            <a:r>
              <a:rPr lang="en-GB" altLang="en-US" smtClean="0"/>
              <a:t>Imagine and then display a literal interpretation over the next few slides…</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9AAA94F-7753-48A6-876D-FF5AC7A2DD66}" type="slidenum">
              <a:rPr lang="en-GB" altLang="en-US">
                <a:latin typeface="Arial" panose="020B0604020202020204" pitchFamily="34" charset="0"/>
              </a:rPr>
              <a:pPr>
                <a:spcBef>
                  <a:spcPct val="0"/>
                </a:spcBef>
              </a:pPr>
              <a:t>8</a:t>
            </a:fld>
            <a:endParaRPr lang="en-GB" altLang="en-US">
              <a:latin typeface="Arial" panose="020B0604020202020204" pitchFamily="34" charset="0"/>
            </a:endParaRPr>
          </a:p>
        </p:txBody>
      </p:sp>
    </p:spTree>
    <p:extLst>
      <p:ext uri="{BB962C8B-B14F-4D97-AF65-F5344CB8AC3E}">
        <p14:creationId xmlns:p14="http://schemas.microsoft.com/office/powerpoint/2010/main" val="2408318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Literal interpretation of hands instead of talons? Flying close to the sun? what would happen?</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57DCF9F-AE5C-427B-BEBB-B2E3B9CB2E99}" type="slidenum">
              <a:rPr lang="en-GB" altLang="en-US">
                <a:latin typeface="Arial" panose="020B0604020202020204" pitchFamily="34" charset="0"/>
              </a:rPr>
              <a:pPr>
                <a:spcBef>
                  <a:spcPct val="0"/>
                </a:spcBef>
              </a:pPr>
              <a:t>9</a:t>
            </a:fld>
            <a:endParaRPr lang="en-GB" altLang="en-US">
              <a:latin typeface="Arial" panose="020B0604020202020204" pitchFamily="34" charset="0"/>
            </a:endParaRPr>
          </a:p>
        </p:txBody>
      </p:sp>
    </p:spTree>
    <p:extLst>
      <p:ext uri="{BB962C8B-B14F-4D97-AF65-F5344CB8AC3E}">
        <p14:creationId xmlns:p14="http://schemas.microsoft.com/office/powerpoint/2010/main" val="2927089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Can mountains have walls? Falling like a thunderbolt (with a loud optional “crash” if you wish). Main message to get across is the poetic imagery of the words in the Eagle. </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EA00D2A-C852-47F4-9923-8AA2597E1B6C}" type="slidenum">
              <a:rPr lang="en-GB" altLang="en-US">
                <a:latin typeface="Arial" panose="020B0604020202020204" pitchFamily="34" charset="0"/>
              </a:rPr>
              <a:pPr>
                <a:spcBef>
                  <a:spcPct val="0"/>
                </a:spcBef>
              </a:pPr>
              <a:t>10</a:t>
            </a:fld>
            <a:endParaRPr lang="en-GB" altLang="en-US">
              <a:latin typeface="Arial" panose="020B0604020202020204" pitchFamily="34" charset="0"/>
            </a:endParaRPr>
          </a:p>
        </p:txBody>
      </p:sp>
    </p:spTree>
    <p:extLst>
      <p:ext uri="{BB962C8B-B14F-4D97-AF65-F5344CB8AC3E}">
        <p14:creationId xmlns:p14="http://schemas.microsoft.com/office/powerpoint/2010/main" val="3819539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Discuss how the poetic language in the Eagle is similar to that of Genesis one and the story of creation</a:t>
            </a:r>
          </a:p>
          <a:p>
            <a:endParaRPr lang="en-GB" alt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12F61C7-24AD-4671-BC37-FEF823E0D13D}" type="slidenum">
              <a:rPr lang="en-GB" altLang="en-US">
                <a:latin typeface="Arial" panose="020B0604020202020204" pitchFamily="34" charset="0"/>
              </a:rPr>
              <a:pPr>
                <a:spcBef>
                  <a:spcPct val="0"/>
                </a:spcBef>
              </a:pPr>
              <a:t>11</a:t>
            </a:fld>
            <a:endParaRPr lang="en-GB" altLang="en-US">
              <a:latin typeface="Arial" panose="020B0604020202020204" pitchFamily="34" charset="0"/>
            </a:endParaRPr>
          </a:p>
        </p:txBody>
      </p:sp>
    </p:spTree>
    <p:extLst>
      <p:ext uri="{BB962C8B-B14F-4D97-AF65-F5344CB8AC3E}">
        <p14:creationId xmlns:p14="http://schemas.microsoft.com/office/powerpoint/2010/main" val="36129139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1126065" y="1123617"/>
            <a:ext cx="7001935" cy="4695423"/>
          </a:xfrm>
          <a:prstGeom prst="rect">
            <a:avLst/>
          </a:prstGeom>
          <a:solidFill>
            <a:schemeClr val="bg1"/>
          </a:solid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1583268" y="1463803"/>
            <a:ext cx="6080931" cy="1863593"/>
          </a:xfrm>
        </p:spPr>
        <p:txBody>
          <a:bodyPr anchor="b">
            <a:noAutofit/>
          </a:bodyPr>
          <a:lstStyle>
            <a:lvl1pPr algn="ctr">
              <a:defRPr sz="4800">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83268" y="3281935"/>
            <a:ext cx="6080931" cy="1694044"/>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5726752" y="4990435"/>
            <a:ext cx="771190" cy="343567"/>
          </a:xfrm>
          <a:prstGeom prst="rect">
            <a:avLst/>
          </a:prstGeom>
        </p:spPr>
        <p:txBody>
          <a:bodyPr/>
          <a:lstStyle/>
          <a:p>
            <a:fld id="{A6BE1EF4-31ED-45C2-AC47-F2718A41336B}" type="datetimeFigureOut">
              <a:rPr lang="en-US" smtClean="0"/>
              <a:t>5/7/2015</a:t>
            </a:fld>
            <a:endParaRPr lang="en-US"/>
          </a:p>
        </p:txBody>
      </p:sp>
      <p:sp>
        <p:nvSpPr>
          <p:cNvPr id="5" name="Footer Placeholder 4"/>
          <p:cNvSpPr>
            <a:spLocks noGrp="1"/>
          </p:cNvSpPr>
          <p:nvPr>
            <p:ph type="ftr" sz="quarter" idx="11"/>
          </p:nvPr>
        </p:nvSpPr>
        <p:spPr>
          <a:xfrm>
            <a:off x="1583269" y="4990435"/>
            <a:ext cx="4656010" cy="343567"/>
          </a:xfrm>
          <a:prstGeom prst="rect">
            <a:avLst/>
          </a:prstGeom>
        </p:spPr>
        <p:txBody>
          <a:bodyPr/>
          <a:lstStyle/>
          <a:p>
            <a:r>
              <a:rPr lang="en-US" smtClean="0"/>
              <a:t>Chris Hatcher</a:t>
            </a:r>
            <a:endParaRPr lang="en-US" dirty="0"/>
          </a:p>
        </p:txBody>
      </p:sp>
      <p:sp>
        <p:nvSpPr>
          <p:cNvPr id="6" name="Slide Number Placeholder 5"/>
          <p:cNvSpPr>
            <a:spLocks noGrp="1"/>
          </p:cNvSpPr>
          <p:nvPr>
            <p:ph type="sldNum" sz="quarter" idx="12"/>
          </p:nvPr>
        </p:nvSpPr>
        <p:spPr>
          <a:xfrm>
            <a:off x="6478652" y="4990435"/>
            <a:ext cx="473616" cy="343567"/>
          </a:xfrm>
          <a:prstGeom prst="rect">
            <a:avLst/>
          </a:prstGeom>
        </p:spPr>
        <p:txBody>
          <a:bodyPr/>
          <a:lstStyle/>
          <a:p>
            <a:fld id="{B51EACD6-A525-4B49-8009-7F09B4461B46}" type="slidenum">
              <a:rPr lang="en-US" smtClean="0"/>
              <a:t>‹#›</a:t>
            </a:fld>
            <a:endParaRPr lang="en-US"/>
          </a:p>
        </p:txBody>
      </p:sp>
      <p:cxnSp>
        <p:nvCxnSpPr>
          <p:cNvPr id="15" name="Straight Connector 14"/>
          <p:cNvCxnSpPr/>
          <p:nvPr/>
        </p:nvCxnSpPr>
        <p:spPr>
          <a:xfrm>
            <a:off x="1681160" y="3471329"/>
            <a:ext cx="5856675" cy="0"/>
          </a:xfrm>
          <a:prstGeom prst="line">
            <a:avLst/>
          </a:prstGeom>
          <a:ln w="15875"/>
        </p:spPr>
        <p:style>
          <a:lnRef idx="2">
            <a:schemeClr val="accent1"/>
          </a:lnRef>
          <a:fillRef idx="0">
            <a:schemeClr val="accent1"/>
          </a:fillRef>
          <a:effectRef idx="1">
            <a:schemeClr val="accent1"/>
          </a:effectRef>
          <a:fontRef idx="minor">
            <a:schemeClr val="tx1"/>
          </a:fontRef>
        </p:style>
      </p:cxnSp>
      <p:pic>
        <p:nvPicPr>
          <p:cNvPr id="14" name="Picture 13" descr="faradayschools-logo-for-worksheets"/>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429656" y="6193998"/>
            <a:ext cx="2413000" cy="482600"/>
          </a:xfrm>
          <a:prstGeom prst="rect">
            <a:avLst/>
          </a:prstGeom>
          <a:noFill/>
          <a:ln>
            <a:noFill/>
          </a:ln>
        </p:spPr>
      </p:pic>
      <p:pic>
        <p:nvPicPr>
          <p:cNvPr id="16" name="Picture 15" descr="UR Device Outline"/>
          <p:cNvPicPr/>
          <p:nvPr userDrawn="1"/>
        </p:nvPicPr>
        <p:blipFill>
          <a:blip r:embed="rId3" cstate="print"/>
          <a:srcRect/>
          <a:stretch>
            <a:fillRect/>
          </a:stretch>
        </p:blipFill>
        <p:spPr bwMode="auto">
          <a:xfrm>
            <a:off x="7253605" y="6206063"/>
            <a:ext cx="1443990" cy="470535"/>
          </a:xfrm>
          <a:prstGeom prst="rect">
            <a:avLst/>
          </a:prstGeom>
          <a:noFill/>
          <a:ln w="9525">
            <a:noFill/>
            <a:miter lim="800000"/>
            <a:headEnd/>
            <a:tailEnd/>
          </a:ln>
        </p:spPr>
      </p:pic>
    </p:spTree>
    <p:extLst>
      <p:ext uri="{BB962C8B-B14F-4D97-AF65-F5344CB8AC3E}">
        <p14:creationId xmlns:p14="http://schemas.microsoft.com/office/powerpoint/2010/main" val="3056383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28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56670" y="5960533"/>
            <a:ext cx="1148283" cy="279400"/>
          </a:xfrm>
          <a:prstGeom prst="rect">
            <a:avLst/>
          </a:prstGeom>
        </p:spPr>
        <p:txBody>
          <a:bodyPr/>
          <a:lstStyle>
            <a:lvl1pPr>
              <a:defRPr sz="3200"/>
            </a:lvl1pPr>
          </a:lstStyle>
          <a:p>
            <a:fld id="{B61BEF0D-F0BB-DE4B-95CE-6DB70DBA9567}" type="datetimeFigureOut">
              <a:rPr lang="en-US" smtClean="0"/>
              <a:pPr/>
              <a:t>5/7/2015</a:t>
            </a:fld>
            <a:endParaRPr lang="en-US" dirty="0"/>
          </a:p>
        </p:txBody>
      </p:sp>
      <p:sp>
        <p:nvSpPr>
          <p:cNvPr id="6" name="Footer Placeholder 5"/>
          <p:cNvSpPr>
            <a:spLocks noGrp="1"/>
          </p:cNvSpPr>
          <p:nvPr>
            <p:ph type="ftr" sz="quarter" idx="11"/>
          </p:nvPr>
        </p:nvSpPr>
        <p:spPr>
          <a:xfrm>
            <a:off x="1176865" y="5960533"/>
            <a:ext cx="5104667" cy="279400"/>
          </a:xfrm>
          <a:prstGeom prst="rect">
            <a:avLst/>
          </a:prstGeom>
        </p:spPr>
        <p:txBody>
          <a:bodyPr/>
          <a:lstStyle>
            <a:lvl1pPr>
              <a:defRPr sz="3200"/>
            </a:lvl1pPr>
          </a:lstStyle>
          <a:p>
            <a:endParaRPr lang="en-US" dirty="0"/>
          </a:p>
        </p:txBody>
      </p:sp>
      <p:sp>
        <p:nvSpPr>
          <p:cNvPr id="7" name="Slide Number Placeholder 6"/>
          <p:cNvSpPr>
            <a:spLocks noGrp="1"/>
          </p:cNvSpPr>
          <p:nvPr>
            <p:ph type="sldNum" sz="quarter" idx="12"/>
          </p:nvPr>
        </p:nvSpPr>
        <p:spPr>
          <a:xfrm>
            <a:off x="7580091" y="5960533"/>
            <a:ext cx="395510" cy="279400"/>
          </a:xfrm>
          <a:prstGeom prst="rect">
            <a:avLst/>
          </a:prstGeom>
        </p:spPr>
        <p:txBody>
          <a:bodyPr/>
          <a:lstStyle>
            <a:lvl1pPr>
              <a:defRPr sz="32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04446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4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356670" y="5960533"/>
            <a:ext cx="1148283" cy="279400"/>
          </a:xfrm>
          <a:prstGeom prst="rect">
            <a:avLst/>
          </a:prstGeom>
        </p:spPr>
        <p:txBody>
          <a:bodyPr/>
          <a:lstStyle>
            <a:lvl1pPr>
              <a:defRPr sz="3600"/>
            </a:lvl1pPr>
          </a:lstStyle>
          <a:p>
            <a:fld id="{B61BEF0D-F0BB-DE4B-95CE-6DB70DBA9567}" type="datetimeFigureOut">
              <a:rPr lang="en-US" smtClean="0"/>
              <a:pPr/>
              <a:t>5/7/2015</a:t>
            </a:fld>
            <a:endParaRPr lang="en-US" dirty="0"/>
          </a:p>
        </p:txBody>
      </p:sp>
      <p:sp>
        <p:nvSpPr>
          <p:cNvPr id="5" name="Footer Placeholder 4"/>
          <p:cNvSpPr>
            <a:spLocks noGrp="1"/>
          </p:cNvSpPr>
          <p:nvPr>
            <p:ph type="ftr" sz="quarter" idx="11"/>
          </p:nvPr>
        </p:nvSpPr>
        <p:spPr>
          <a:xfrm>
            <a:off x="1176865" y="5960533"/>
            <a:ext cx="5104667" cy="279400"/>
          </a:xfrm>
          <a:prstGeom prst="rect">
            <a:avLst/>
          </a:prstGeom>
        </p:spPr>
        <p:txBody>
          <a:bodyPr/>
          <a:lstStyle>
            <a:lvl1pPr>
              <a:defRPr sz="3600"/>
            </a:lvl1pPr>
          </a:lstStyle>
          <a:p>
            <a:endParaRPr lang="en-US" dirty="0"/>
          </a:p>
        </p:txBody>
      </p:sp>
      <p:sp>
        <p:nvSpPr>
          <p:cNvPr id="6" name="Slide Number Placeholder 5"/>
          <p:cNvSpPr>
            <a:spLocks noGrp="1"/>
          </p:cNvSpPr>
          <p:nvPr>
            <p:ph type="sldNum" sz="quarter" idx="12"/>
          </p:nvPr>
        </p:nvSpPr>
        <p:spPr>
          <a:xfrm>
            <a:off x="7580091" y="5960533"/>
            <a:ext cx="395510" cy="279400"/>
          </a:xfrm>
          <a:prstGeom prst="rect">
            <a:avLst/>
          </a:prstGeom>
        </p:spPr>
        <p:txBody>
          <a:bodyPr/>
          <a:lstStyle>
            <a:lvl1pPr>
              <a:defRPr sz="3600"/>
            </a:lvl1pPr>
          </a:lstStyle>
          <a:p>
            <a:fld id="{D57F1E4F-1CFF-5643-939E-217C01CDF565}" type="slidenum">
              <a:rPr lang="en-US" smtClean="0"/>
              <a:pPr/>
              <a:t>‹#›</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4352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48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32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36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356670" y="5960533"/>
            <a:ext cx="1148283" cy="279400"/>
          </a:xfrm>
          <a:prstGeom prst="rect">
            <a:avLst/>
          </a:prstGeom>
        </p:spPr>
        <p:txBody>
          <a:bodyPr/>
          <a:lstStyle>
            <a:lvl1pPr>
              <a:defRPr sz="3200"/>
            </a:lvl1pPr>
          </a:lstStyle>
          <a:p>
            <a:fld id="{B61BEF0D-F0BB-DE4B-95CE-6DB70DBA9567}" type="datetimeFigureOut">
              <a:rPr lang="en-US" smtClean="0"/>
              <a:pPr/>
              <a:t>5/7/2015</a:t>
            </a:fld>
            <a:endParaRPr lang="en-US" dirty="0"/>
          </a:p>
        </p:txBody>
      </p:sp>
      <p:sp>
        <p:nvSpPr>
          <p:cNvPr id="5" name="Footer Placeholder 4"/>
          <p:cNvSpPr>
            <a:spLocks noGrp="1"/>
          </p:cNvSpPr>
          <p:nvPr>
            <p:ph type="ftr" sz="quarter" idx="11"/>
          </p:nvPr>
        </p:nvSpPr>
        <p:spPr>
          <a:xfrm>
            <a:off x="1176865" y="5960533"/>
            <a:ext cx="5104667" cy="279400"/>
          </a:xfrm>
          <a:prstGeom prst="rect">
            <a:avLst/>
          </a:prstGeom>
        </p:spPr>
        <p:txBody>
          <a:bodyPr/>
          <a:lstStyle>
            <a:lvl1pPr>
              <a:defRPr sz="3200"/>
            </a:lvl1pPr>
          </a:lstStyle>
          <a:p>
            <a:endParaRPr lang="en-US" dirty="0"/>
          </a:p>
        </p:txBody>
      </p:sp>
      <p:sp>
        <p:nvSpPr>
          <p:cNvPr id="6" name="Slide Number Placeholder 5"/>
          <p:cNvSpPr>
            <a:spLocks noGrp="1"/>
          </p:cNvSpPr>
          <p:nvPr>
            <p:ph type="sldNum" sz="quarter" idx="12"/>
          </p:nvPr>
        </p:nvSpPr>
        <p:spPr>
          <a:xfrm>
            <a:off x="7580091" y="5960533"/>
            <a:ext cx="395510" cy="279400"/>
          </a:xfrm>
          <a:prstGeom prst="rect">
            <a:avLst/>
          </a:prstGeom>
        </p:spPr>
        <p:txBody>
          <a:bodyPr/>
          <a:lstStyle>
            <a:lvl1pPr>
              <a:defRPr sz="3200"/>
            </a:lvl1pPr>
          </a:lstStyle>
          <a:p>
            <a:fld id="{D57F1E4F-1CFF-5643-939E-217C01CDF565}" type="slidenum">
              <a:rPr lang="en-US" smtClean="0"/>
              <a:pPr/>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115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115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6557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356670" y="5960533"/>
            <a:ext cx="1148283" cy="279400"/>
          </a:xfrm>
          <a:prstGeom prst="rect">
            <a:avLst/>
          </a:prstGeom>
        </p:spPr>
        <p:txBody>
          <a:bodyPr/>
          <a:lstStyle/>
          <a:p>
            <a:fld id="{B61BEF0D-F0BB-DE4B-95CE-6DB70DBA9567}" type="datetimeFigureOut">
              <a:rPr lang="en-US" dirty="0"/>
              <a:pPr/>
              <a:t>5/7/2015</a:t>
            </a:fld>
            <a:endParaRPr lang="en-US" dirty="0"/>
          </a:p>
        </p:txBody>
      </p:sp>
      <p:sp>
        <p:nvSpPr>
          <p:cNvPr id="5" name="Footer Placeholder 4"/>
          <p:cNvSpPr>
            <a:spLocks noGrp="1"/>
          </p:cNvSpPr>
          <p:nvPr>
            <p:ph type="ftr" sz="quarter" idx="11"/>
          </p:nvPr>
        </p:nvSpPr>
        <p:spPr>
          <a:xfrm>
            <a:off x="1176865" y="5960533"/>
            <a:ext cx="5104667" cy="279400"/>
          </a:xfrm>
          <a:prstGeom prst="rect">
            <a:avLst/>
          </a:prstGeom>
        </p:spPr>
        <p:txBody>
          <a:bodyPr/>
          <a:lstStyle/>
          <a:p>
            <a:endParaRPr lang="en-US" dirty="0"/>
          </a:p>
        </p:txBody>
      </p:sp>
      <p:sp>
        <p:nvSpPr>
          <p:cNvPr id="6" name="Slide Number Placeholder 5"/>
          <p:cNvSpPr>
            <a:spLocks noGrp="1"/>
          </p:cNvSpPr>
          <p:nvPr>
            <p:ph type="sldNum" sz="quarter" idx="12"/>
          </p:nvPr>
        </p:nvSpPr>
        <p:spPr>
          <a:xfrm>
            <a:off x="7580091" y="5960533"/>
            <a:ext cx="395510" cy="279400"/>
          </a:xfrm>
          <a:prstGeom prst="rect">
            <a:avLst/>
          </a:prstGeo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07185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356670" y="5960533"/>
            <a:ext cx="1148283" cy="279400"/>
          </a:xfrm>
          <a:prstGeom prst="rect">
            <a:avLst/>
          </a:prstGeom>
        </p:spPr>
        <p:txBody>
          <a:bodyPr/>
          <a:lstStyle/>
          <a:p>
            <a:fld id="{B61BEF0D-F0BB-DE4B-95CE-6DB70DBA9567}" type="datetimeFigureOut">
              <a:rPr lang="en-US" dirty="0"/>
              <a:pPr/>
              <a:t>5/7/2015</a:t>
            </a:fld>
            <a:endParaRPr lang="en-US" dirty="0"/>
          </a:p>
        </p:txBody>
      </p:sp>
      <p:sp>
        <p:nvSpPr>
          <p:cNvPr id="5" name="Footer Placeholder 4"/>
          <p:cNvSpPr>
            <a:spLocks noGrp="1"/>
          </p:cNvSpPr>
          <p:nvPr>
            <p:ph type="ftr" sz="quarter" idx="11"/>
          </p:nvPr>
        </p:nvSpPr>
        <p:spPr>
          <a:xfrm>
            <a:off x="1176865" y="5960533"/>
            <a:ext cx="5104667" cy="279400"/>
          </a:xfrm>
          <a:prstGeom prst="rect">
            <a:avLst/>
          </a:prstGeom>
        </p:spPr>
        <p:txBody>
          <a:bodyPr/>
          <a:lstStyle/>
          <a:p>
            <a:endParaRPr lang="en-US" dirty="0"/>
          </a:p>
        </p:txBody>
      </p:sp>
      <p:sp>
        <p:nvSpPr>
          <p:cNvPr id="6" name="Slide Number Placeholder 5"/>
          <p:cNvSpPr>
            <a:spLocks noGrp="1"/>
          </p:cNvSpPr>
          <p:nvPr>
            <p:ph type="sldNum" sz="quarter" idx="12"/>
          </p:nvPr>
        </p:nvSpPr>
        <p:spPr>
          <a:xfrm>
            <a:off x="7580091" y="5960533"/>
            <a:ext cx="395510" cy="279400"/>
          </a:xfrm>
          <a:prstGeom prst="rect">
            <a:avLst/>
          </a:prstGeom>
        </p:spPr>
        <p:txBody>
          <a:bodyPr/>
          <a:lstStyle/>
          <a:p>
            <a:fld id="{D57F1E4F-1CFF-5643-939E-217C01CDF565}" type="slidenum">
              <a:rPr lang="en-US" dirty="0"/>
              <a:pPr/>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5560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356670" y="5960533"/>
            <a:ext cx="1148283" cy="279400"/>
          </a:xfrm>
          <a:prstGeom prst="rect">
            <a:avLst/>
          </a:prstGeom>
        </p:spPr>
        <p:txBody>
          <a:bodyPr/>
          <a:lstStyle/>
          <a:p>
            <a:fld id="{B61BEF0D-F0BB-DE4B-95CE-6DB70DBA9567}" type="datetimeFigureOut">
              <a:rPr lang="en-US" dirty="0"/>
              <a:pPr/>
              <a:t>5/7/2015</a:t>
            </a:fld>
            <a:endParaRPr lang="en-US" dirty="0"/>
          </a:p>
        </p:txBody>
      </p:sp>
      <p:sp>
        <p:nvSpPr>
          <p:cNvPr id="5" name="Footer Placeholder 4"/>
          <p:cNvSpPr>
            <a:spLocks noGrp="1"/>
          </p:cNvSpPr>
          <p:nvPr>
            <p:ph type="ftr" sz="quarter" idx="11"/>
          </p:nvPr>
        </p:nvSpPr>
        <p:spPr>
          <a:xfrm>
            <a:off x="1176865" y="5960533"/>
            <a:ext cx="5104667" cy="279400"/>
          </a:xfrm>
          <a:prstGeom prst="rect">
            <a:avLst/>
          </a:prstGeom>
        </p:spPr>
        <p:txBody>
          <a:bodyPr/>
          <a:lstStyle/>
          <a:p>
            <a:endParaRPr lang="en-US" dirty="0"/>
          </a:p>
        </p:txBody>
      </p:sp>
      <p:sp>
        <p:nvSpPr>
          <p:cNvPr id="6" name="Slide Number Placeholder 5"/>
          <p:cNvSpPr>
            <a:spLocks noGrp="1"/>
          </p:cNvSpPr>
          <p:nvPr>
            <p:ph type="sldNum" sz="quarter" idx="12"/>
          </p:nvPr>
        </p:nvSpPr>
        <p:spPr>
          <a:xfrm>
            <a:off x="7580091" y="5960533"/>
            <a:ext cx="395510" cy="279400"/>
          </a:xfrm>
          <a:prstGeom prst="rect">
            <a:avLst/>
          </a:prstGeom>
        </p:spPr>
        <p:txBody>
          <a:bodyPr/>
          <a:lstStyle/>
          <a:p>
            <a:fld id="{D57F1E4F-1CFF-5643-939E-217C01CDF565}" type="slidenum">
              <a:rPr lang="en-US" dirty="0"/>
              <a:pPr/>
              <a:t>‹#›</a:t>
            </a:fld>
            <a:endParaRPr 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7040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356670" y="5960533"/>
            <a:ext cx="1148283" cy="279400"/>
          </a:xfrm>
          <a:prstGeom prst="rect">
            <a:avLst/>
          </a:prstGeom>
        </p:spPr>
        <p:txBody>
          <a:bodyPr/>
          <a:lstStyle/>
          <a:p>
            <a:fld id="{A6BE1EF4-31ED-45C2-AC47-F2718A41336B}" type="datetimeFigureOut">
              <a:rPr lang="en-US" smtClean="0"/>
              <a:t>5/7/2015</a:t>
            </a:fld>
            <a:endParaRPr lang="en-US"/>
          </a:p>
        </p:txBody>
      </p:sp>
      <p:sp>
        <p:nvSpPr>
          <p:cNvPr id="5" name="Footer Placeholder 4"/>
          <p:cNvSpPr>
            <a:spLocks noGrp="1"/>
          </p:cNvSpPr>
          <p:nvPr>
            <p:ph type="ftr" sz="quarter" idx="11"/>
          </p:nvPr>
        </p:nvSpPr>
        <p:spPr>
          <a:xfrm>
            <a:off x="1176865" y="5960533"/>
            <a:ext cx="5104667" cy="279400"/>
          </a:xfrm>
          <a:prstGeom prst="rect">
            <a:avLst/>
          </a:prstGeom>
        </p:spPr>
        <p:txBody>
          <a:bodyPr/>
          <a:lstStyle/>
          <a:p>
            <a:endParaRPr lang="en-US"/>
          </a:p>
        </p:txBody>
      </p:sp>
      <p:sp>
        <p:nvSpPr>
          <p:cNvPr id="6" name="Slide Number Placeholder 5"/>
          <p:cNvSpPr>
            <a:spLocks noGrp="1"/>
          </p:cNvSpPr>
          <p:nvPr>
            <p:ph type="sldNum" sz="quarter" idx="12"/>
          </p:nvPr>
        </p:nvSpPr>
        <p:spPr>
          <a:xfrm>
            <a:off x="7580091" y="5960533"/>
            <a:ext cx="395510" cy="279400"/>
          </a:xfrm>
          <a:prstGeom prst="rect">
            <a:avLst/>
          </a:prstGeom>
        </p:spPr>
        <p:txBody>
          <a:bodyPr/>
          <a:lstStyle/>
          <a:p>
            <a:fld id="{B51EACD6-A525-4B49-8009-7F09B4461B46}" type="slidenum">
              <a:rPr lang="en-US" smtClean="0"/>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16992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356670" y="5960533"/>
            <a:ext cx="1148283" cy="279400"/>
          </a:xfrm>
          <a:prstGeom prst="rect">
            <a:avLst/>
          </a:prstGeom>
        </p:spPr>
        <p:txBody>
          <a:bodyPr/>
          <a:lstStyle/>
          <a:p>
            <a:fld id="{A6BE1EF4-31ED-45C2-AC47-F2718A41336B}" type="datetimeFigureOut">
              <a:rPr lang="en-US" smtClean="0"/>
              <a:t>5/7/2015</a:t>
            </a:fld>
            <a:endParaRPr lang="en-US"/>
          </a:p>
        </p:txBody>
      </p:sp>
      <p:sp>
        <p:nvSpPr>
          <p:cNvPr id="5" name="Footer Placeholder 4"/>
          <p:cNvSpPr>
            <a:spLocks noGrp="1"/>
          </p:cNvSpPr>
          <p:nvPr>
            <p:ph type="ftr" sz="quarter" idx="11"/>
          </p:nvPr>
        </p:nvSpPr>
        <p:spPr>
          <a:xfrm>
            <a:off x="1176865" y="5960533"/>
            <a:ext cx="5104667" cy="279400"/>
          </a:xfrm>
          <a:prstGeom prst="rect">
            <a:avLst/>
          </a:prstGeom>
        </p:spPr>
        <p:txBody>
          <a:bodyPr/>
          <a:lstStyle/>
          <a:p>
            <a:endParaRPr lang="en-US"/>
          </a:p>
        </p:txBody>
      </p:sp>
      <p:sp>
        <p:nvSpPr>
          <p:cNvPr id="6" name="Slide Number Placeholder 5"/>
          <p:cNvSpPr>
            <a:spLocks noGrp="1"/>
          </p:cNvSpPr>
          <p:nvPr>
            <p:ph type="sldNum" sz="quarter" idx="12"/>
          </p:nvPr>
        </p:nvSpPr>
        <p:spPr>
          <a:xfrm>
            <a:off x="7580091" y="5960533"/>
            <a:ext cx="395510" cy="279400"/>
          </a:xfrm>
          <a:prstGeom prst="rect">
            <a:avLst/>
          </a:prstGeom>
        </p:spPr>
        <p:txBody>
          <a:bodyPr/>
          <a:lstStyle/>
          <a:p>
            <a:fld id="{B51EACD6-A525-4B49-8009-7F09B4461B46}" type="slidenum">
              <a:rPr lang="en-US" smtClean="0"/>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73541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356670" y="5960533"/>
            <a:ext cx="1148283" cy="279400"/>
          </a:xfrm>
          <a:prstGeom prst="rect">
            <a:avLst/>
          </a:prstGeom>
        </p:spPr>
        <p:txBody>
          <a:bodyPr/>
          <a:lstStyle/>
          <a:p>
            <a:fld id="{A6BE1EF4-31ED-45C2-AC47-F2718A41336B}" type="datetimeFigureOut">
              <a:rPr lang="en-US" smtClean="0"/>
              <a:t>5/7/2015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580091" y="5960533"/>
            <a:ext cx="395510" cy="279400"/>
          </a:xfrm>
          <a:prstGeom prst="rect">
            <a:avLst/>
          </a:prstGeom>
        </p:spPr>
        <p:txBody>
          <a:bodyPr/>
          <a:lstStyle/>
          <a:p>
            <a:fld id="{B51EACD6-A525-4B49-8009-7F09B4461B46}" type="slidenum">
              <a:rPr lang="en-US" smtClean="0"/>
              <a:t>‹#›</a:t>
            </a:fld>
            <a:endParaRPr lang="en-US"/>
          </a:p>
        </p:txBody>
      </p:sp>
    </p:spTree>
    <p:extLst>
      <p:ext uri="{BB962C8B-B14F-4D97-AF65-F5344CB8AC3E}">
        <p14:creationId xmlns:p14="http://schemas.microsoft.com/office/powerpoint/2010/main" val="29607234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356670" y="5960533"/>
            <a:ext cx="1148283" cy="279400"/>
          </a:xfrm>
          <a:prstGeom prst="rect">
            <a:avLst/>
          </a:prstGeom>
        </p:spPr>
        <p:txBody>
          <a:bodyPr/>
          <a:lstStyle/>
          <a:p>
            <a:fld id="{A6BE1EF4-31ED-45C2-AC47-F2718A41336B}" type="datetimeFigureOut">
              <a:rPr lang="en-US" smtClean="0"/>
              <a:t>5/7/2015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580091" y="5960533"/>
            <a:ext cx="395510" cy="279400"/>
          </a:xfrm>
          <a:prstGeom prst="rect">
            <a:avLst/>
          </a:prstGeom>
        </p:spPr>
        <p:txBody>
          <a:bodyPr/>
          <a:lstStyle/>
          <a:p>
            <a:fld id="{B51EACD6-A525-4B49-8009-7F09B4461B46}" type="slidenum">
              <a:rPr lang="en-US" smtClean="0"/>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6791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a:bodyPr>
          <a:lstStyle>
            <a:lvl1pPr>
              <a:defRPr sz="5400"/>
            </a:lvl1pPr>
          </a:lstStyle>
          <a:p>
            <a:r>
              <a:rPr lang="en-US" dirty="0" smtClean="0"/>
              <a:t>Click to edit Master title style</a:t>
            </a:r>
            <a:endParaRPr lang="en-US" dirty="0"/>
          </a:p>
        </p:txBody>
      </p:sp>
      <p:sp>
        <p:nvSpPr>
          <p:cNvPr id="3" name="Content Placeholder 2"/>
          <p:cNvSpPr>
            <a:spLocks noGrp="1"/>
          </p:cNvSpPr>
          <p:nvPr>
            <p:ph idx="1"/>
          </p:nvPr>
        </p:nvSpPr>
        <p:spPr/>
        <p:txBody>
          <a:bodyPr>
            <a:noAutofit/>
          </a:bodyPr>
          <a:lstStyle>
            <a:lvl1pPr>
              <a:defRPr sz="4800"/>
            </a:lvl1pPr>
            <a:lvl2pPr>
              <a:defRPr sz="4400"/>
            </a:lvl2pPr>
            <a:lvl3pPr>
              <a:defRPr sz="4000"/>
            </a:lvl3pPr>
            <a:lvl4pPr>
              <a:defRPr sz="3600"/>
            </a:lvl4pPr>
            <a:lvl5pPr>
              <a:defRPr sz="3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356670" y="5960533"/>
            <a:ext cx="1148283" cy="279400"/>
          </a:xfrm>
          <a:prstGeom prst="rect">
            <a:avLst/>
          </a:prstGeom>
        </p:spPr>
        <p:txBody>
          <a:bodyPr/>
          <a:lstStyle/>
          <a:p>
            <a:fld id="{A6BE1EF4-31ED-45C2-AC47-F2718A41336B}" type="datetimeFigureOut">
              <a:rPr lang="en-US" smtClean="0"/>
              <a:t>5/7/2015</a:t>
            </a:fld>
            <a:endParaRPr lang="en-US"/>
          </a:p>
        </p:txBody>
      </p:sp>
      <p:sp>
        <p:nvSpPr>
          <p:cNvPr id="6" name="Slide Number Placeholder 5"/>
          <p:cNvSpPr>
            <a:spLocks noGrp="1"/>
          </p:cNvSpPr>
          <p:nvPr>
            <p:ph type="sldNum" sz="quarter" idx="12"/>
          </p:nvPr>
        </p:nvSpPr>
        <p:spPr>
          <a:xfrm>
            <a:off x="7580091" y="5960533"/>
            <a:ext cx="395510" cy="279400"/>
          </a:xfrm>
          <a:prstGeom prst="rect">
            <a:avLst/>
          </a:prstGeom>
        </p:spPr>
        <p:txBody>
          <a:bodyPr/>
          <a:lstStyle/>
          <a:p>
            <a:fld id="{B51EACD6-A525-4B49-8009-7F09B4461B46}" type="slidenum">
              <a:rPr lang="en-US" smtClean="0"/>
              <a:t>‹#›</a:t>
            </a:fld>
            <a:endParaRPr lang="en-US"/>
          </a:p>
        </p:txBody>
      </p:sp>
    </p:spTree>
    <p:extLst>
      <p:ext uri="{BB962C8B-B14F-4D97-AF65-F5344CB8AC3E}">
        <p14:creationId xmlns:p14="http://schemas.microsoft.com/office/powerpoint/2010/main" val="8237491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356670" y="5960533"/>
            <a:ext cx="1148283" cy="279400"/>
          </a:xfrm>
          <a:prstGeom prst="rect">
            <a:avLst/>
          </a:prstGeom>
        </p:spPr>
        <p:txBody>
          <a:bodyPr/>
          <a:lstStyle/>
          <a:p>
            <a:fld id="{A6BE1EF4-31ED-45C2-AC47-F2718A41336B}" type="datetimeFigureOut">
              <a:rPr lang="en-US" smtClean="0"/>
              <a:t>5/7/2015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580091" y="5960533"/>
            <a:ext cx="395510" cy="279400"/>
          </a:xfrm>
          <a:prstGeom prst="rect">
            <a:avLst/>
          </a:prstGeom>
        </p:spPr>
        <p:txBody>
          <a:bodyPr/>
          <a:lstStyle/>
          <a:p>
            <a:fld id="{B51EACD6-A525-4B49-8009-7F09B4461B46}" type="slidenum">
              <a:rPr lang="en-US" smtClean="0"/>
              <a:t>‹#›</a:t>
            </a:fld>
            <a:endParaRPr lang="en-US"/>
          </a:p>
        </p:txBody>
      </p:sp>
    </p:spTree>
    <p:extLst>
      <p:ext uri="{BB962C8B-B14F-4D97-AF65-F5344CB8AC3E}">
        <p14:creationId xmlns:p14="http://schemas.microsoft.com/office/powerpoint/2010/main" val="13967747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356670" y="5960533"/>
            <a:ext cx="1148283" cy="279400"/>
          </a:xfrm>
          <a:prstGeom prst="rect">
            <a:avLst/>
          </a:prstGeom>
        </p:spPr>
        <p:txBody>
          <a:bodyPr/>
          <a:lstStyle/>
          <a:p>
            <a:fld id="{A6BE1EF4-31ED-45C2-AC47-F2718A41336B}" type="datetimeFigureOut">
              <a:rPr lang="en-US" smtClean="0"/>
              <a:t>5/7/2015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580091" y="5960533"/>
            <a:ext cx="395510" cy="279400"/>
          </a:xfrm>
          <a:prstGeom prst="rect">
            <a:avLst/>
          </a:prstGeom>
        </p:spPr>
        <p:txBody>
          <a:bodyPr/>
          <a:lstStyle/>
          <a:p>
            <a:fld id="{B51EACD6-A525-4B49-8009-7F09B4461B46}" type="slidenum">
              <a:rPr lang="en-US" smtClean="0"/>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06002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356670" y="5960533"/>
            <a:ext cx="1148283" cy="279400"/>
          </a:xfrm>
          <a:prstGeom prst="rect">
            <a:avLst/>
          </a:prstGeom>
        </p:spPr>
        <p:txBody>
          <a:bodyPr/>
          <a:lstStyle/>
          <a:p>
            <a:fld id="{A6BE1EF4-31ED-45C2-AC47-F2718A41336B}" type="datetimeFigureOut">
              <a:rPr lang="en-US" smtClean="0"/>
              <a:t>5/7/2015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7580091" y="5960533"/>
            <a:ext cx="395510" cy="279400"/>
          </a:xfrm>
          <a:prstGeom prst="rect">
            <a:avLst/>
          </a:prstGeom>
        </p:spPr>
        <p:txBody>
          <a:bodyPr/>
          <a:lstStyle/>
          <a:p>
            <a:fld id="{B51EACD6-A525-4B49-8009-7F09B4461B46}" type="slidenum">
              <a:rPr lang="en-US" smtClean="0"/>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44546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356670" y="5960533"/>
            <a:ext cx="1148283" cy="279400"/>
          </a:xfrm>
          <a:prstGeom prst="rect">
            <a:avLst/>
          </a:prstGeom>
        </p:spPr>
        <p:txBody>
          <a:bodyPr/>
          <a:lstStyle/>
          <a:p>
            <a:fld id="{A6BE1EF4-31ED-45C2-AC47-F2718A41336B}" type="datetimeFigureOut">
              <a:rPr lang="en-US" smtClean="0"/>
              <a:t>5/7/2015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7580091" y="5960533"/>
            <a:ext cx="395510" cy="279400"/>
          </a:xfrm>
          <a:prstGeom prst="rect">
            <a:avLst/>
          </a:prstGeom>
        </p:spPr>
        <p:txBody>
          <a:bodyPr/>
          <a:lstStyle/>
          <a:p>
            <a:fld id="{B51EACD6-A525-4B49-8009-7F09B4461B46}" type="slidenum">
              <a:rPr lang="en-US" smtClean="0"/>
              <a:t>‹#›</a:t>
            </a:fld>
            <a:endParaRPr lang="en-US"/>
          </a:p>
        </p:txBody>
      </p:sp>
    </p:spTree>
    <p:extLst>
      <p:ext uri="{BB962C8B-B14F-4D97-AF65-F5344CB8AC3E}">
        <p14:creationId xmlns:p14="http://schemas.microsoft.com/office/powerpoint/2010/main" val="20456204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56670" y="5960533"/>
            <a:ext cx="1148283" cy="279400"/>
          </a:xfrm>
          <a:prstGeom prst="rect">
            <a:avLst/>
          </a:prstGeom>
        </p:spPr>
        <p:txBody>
          <a:bodyPr/>
          <a:lstStyle/>
          <a:p>
            <a:fld id="{A6BE1EF4-31ED-45C2-AC47-F2718A41336B}" type="datetimeFigureOut">
              <a:rPr lang="en-US" smtClean="0"/>
              <a:t>5/7/2015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580091" y="5960533"/>
            <a:ext cx="395510" cy="279400"/>
          </a:xfrm>
          <a:prstGeom prst="rect">
            <a:avLst/>
          </a:prstGeom>
        </p:spPr>
        <p:txBody>
          <a:bodyPr/>
          <a:lstStyle/>
          <a:p>
            <a:fld id="{B51EACD6-A525-4B49-8009-7F09B4461B46}" type="slidenum">
              <a:rPr lang="en-US" smtClean="0"/>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28189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56670" y="5960533"/>
            <a:ext cx="1148283" cy="279400"/>
          </a:xfrm>
          <a:prstGeom prst="rect">
            <a:avLst/>
          </a:prstGeom>
        </p:spPr>
        <p:txBody>
          <a:bodyPr/>
          <a:lstStyle/>
          <a:p>
            <a:fld id="{A6BE1EF4-31ED-45C2-AC47-F2718A41336B}" type="datetimeFigureOut">
              <a:rPr lang="en-US" smtClean="0"/>
              <a:t>5/7/2015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580091" y="5960533"/>
            <a:ext cx="395510" cy="279400"/>
          </a:xfrm>
          <a:prstGeom prst="rect">
            <a:avLst/>
          </a:prstGeom>
        </p:spPr>
        <p:txBody>
          <a:bodyPr/>
          <a:lstStyle/>
          <a:p>
            <a:fld id="{B51EACD6-A525-4B49-8009-7F09B4461B46}" type="slidenum">
              <a:rPr lang="en-US" smtClean="0"/>
              <a:t>‹#›</a:t>
            </a:fld>
            <a:endParaRPr lang="en-US"/>
          </a:p>
        </p:txBody>
      </p:sp>
    </p:spTree>
    <p:extLst>
      <p:ext uri="{BB962C8B-B14F-4D97-AF65-F5344CB8AC3E}">
        <p14:creationId xmlns:p14="http://schemas.microsoft.com/office/powerpoint/2010/main" val="30632133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56670" y="5960533"/>
            <a:ext cx="1148283" cy="279400"/>
          </a:xfrm>
          <a:prstGeom prst="rect">
            <a:avLst/>
          </a:prstGeom>
        </p:spPr>
        <p:txBody>
          <a:bodyPr/>
          <a:lstStyle/>
          <a:p>
            <a:fld id="{B61BEF0D-F0BB-DE4B-95CE-6DB70DBA9567}" type="datetimeFigureOut">
              <a:rPr lang="en-US" dirty="0"/>
              <a:pPr/>
              <a:t>5/7/2015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580091" y="5960533"/>
            <a:ext cx="395510" cy="279400"/>
          </a:xfrm>
          <a:prstGeom prst="rect">
            <a:avLst/>
          </a:prstGeo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412069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356670" y="5960533"/>
            <a:ext cx="1148283" cy="279400"/>
          </a:xfrm>
          <a:prstGeom prst="rect">
            <a:avLst/>
          </a:prstGeom>
        </p:spPr>
        <p:txBody>
          <a:bodyPr/>
          <a:lstStyle/>
          <a:p>
            <a:fld id="{B61BEF0D-F0BB-DE4B-95CE-6DB70DBA9567}" type="datetimeFigureOut">
              <a:rPr lang="en-US" dirty="0"/>
              <a:pPr/>
              <a:t>5/7/2015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580091" y="5960533"/>
            <a:ext cx="395510" cy="279400"/>
          </a:xfrm>
          <a:prstGeom prst="rect">
            <a:avLst/>
          </a:prstGeom>
        </p:spPr>
        <p:txBody>
          <a:bodyPr/>
          <a:lstStyle/>
          <a:p>
            <a:fld id="{D57F1E4F-1CFF-5643-939E-217C01CDF565}" type="slidenum">
              <a:rPr lang="en-US" dirty="0"/>
              <a:pPr/>
              <a:t>‹#›</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56776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356670" y="5960533"/>
            <a:ext cx="1148283" cy="279400"/>
          </a:xfrm>
          <a:prstGeom prst="rect">
            <a:avLst/>
          </a:prstGeom>
        </p:spPr>
        <p:txBody>
          <a:bodyPr/>
          <a:lstStyle/>
          <a:p>
            <a:fld id="{B61BEF0D-F0BB-DE4B-95CE-6DB70DBA9567}" type="datetimeFigureOut">
              <a:rPr lang="en-US" dirty="0"/>
              <a:pPr/>
              <a:t>5/7/2015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580091" y="5960533"/>
            <a:ext cx="395510" cy="279400"/>
          </a:xfrm>
          <a:prstGeom prst="rect">
            <a:avLst/>
          </a:prstGeom>
        </p:spPr>
        <p:txBody>
          <a:bodyPr/>
          <a:lstStyle/>
          <a:p>
            <a:fld id="{D57F1E4F-1CFF-5643-939E-217C01CDF565}" type="slidenum">
              <a:rPr lang="en-US" dirty="0"/>
              <a:pPr/>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02981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356670" y="5960533"/>
            <a:ext cx="1148283" cy="279400"/>
          </a:xfrm>
          <a:prstGeom prst="rect">
            <a:avLst/>
          </a:prstGeom>
        </p:spPr>
        <p:txBody>
          <a:bodyPr/>
          <a:lstStyle/>
          <a:p>
            <a:fld id="{B61BEF0D-F0BB-DE4B-95CE-6DB70DBA9567}" type="datetimeFigureOut">
              <a:rPr lang="en-US" dirty="0"/>
              <a:pPr/>
              <a:t>5/7/2015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580091" y="5960533"/>
            <a:ext cx="395510" cy="279400"/>
          </a:xfrm>
          <a:prstGeom prst="rect">
            <a:avLst/>
          </a:prstGeo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79537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Autofit/>
          </a:bodyPr>
          <a:lstStyle>
            <a:lvl1pPr algn="ctr">
              <a:defRPr sz="6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4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356670" y="5960533"/>
            <a:ext cx="1148283" cy="279400"/>
          </a:xfrm>
          <a:prstGeom prst="rect">
            <a:avLst/>
          </a:prstGeom>
        </p:spPr>
        <p:txBody>
          <a:bodyPr/>
          <a:lstStyle/>
          <a:p>
            <a:fld id="{A6BE1EF4-31ED-45C2-AC47-F2718A41336B}" type="datetimeFigureOut">
              <a:rPr lang="en-US" smtClean="0"/>
              <a:t>5/7/2015</a:t>
            </a:fld>
            <a:endParaRPr lang="en-US"/>
          </a:p>
        </p:txBody>
      </p:sp>
      <p:sp>
        <p:nvSpPr>
          <p:cNvPr id="5" name="Footer Placeholder 4"/>
          <p:cNvSpPr>
            <a:spLocks noGrp="1"/>
          </p:cNvSpPr>
          <p:nvPr>
            <p:ph type="ftr" sz="quarter" idx="11"/>
          </p:nvPr>
        </p:nvSpPr>
        <p:spPr>
          <a:xfrm>
            <a:off x="1176865" y="5960533"/>
            <a:ext cx="5104667" cy="279400"/>
          </a:xfrm>
          <a:prstGeom prst="rect">
            <a:avLst/>
          </a:prstGeom>
        </p:spPr>
        <p:txBody>
          <a:bodyPr/>
          <a:lstStyle/>
          <a:p>
            <a:endParaRPr lang="en-US"/>
          </a:p>
        </p:txBody>
      </p:sp>
      <p:sp>
        <p:nvSpPr>
          <p:cNvPr id="6" name="Slide Number Placeholder 5"/>
          <p:cNvSpPr>
            <a:spLocks noGrp="1"/>
          </p:cNvSpPr>
          <p:nvPr>
            <p:ph type="sldNum" sz="quarter" idx="12"/>
          </p:nvPr>
        </p:nvSpPr>
        <p:spPr>
          <a:xfrm>
            <a:off x="7580091" y="5960533"/>
            <a:ext cx="395510" cy="279400"/>
          </a:xfrm>
          <a:prstGeom prst="rect">
            <a:avLst/>
          </a:prstGeom>
        </p:spPr>
        <p:txBody>
          <a:bodyPr/>
          <a:lstStyle/>
          <a:p>
            <a:fld id="{B51EACD6-A525-4B49-8009-7F09B4461B46}" type="slidenum">
              <a:rPr lang="en-US" smtClean="0"/>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23297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356670" y="5960533"/>
            <a:ext cx="1148283" cy="279400"/>
          </a:xfrm>
          <a:prstGeom prst="rect">
            <a:avLst/>
          </a:prstGeom>
        </p:spPr>
        <p:txBody>
          <a:bodyPr/>
          <a:lstStyle/>
          <a:p>
            <a:fld id="{B61BEF0D-F0BB-DE4B-95CE-6DB70DBA9567}" type="datetimeFigureOut">
              <a:rPr lang="en-US" dirty="0"/>
              <a:pPr/>
              <a:t>5/7/2015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580091" y="5960533"/>
            <a:ext cx="395510" cy="279400"/>
          </a:xfrm>
          <a:prstGeom prst="rect">
            <a:avLst/>
          </a:prstGeom>
        </p:spPr>
        <p:txBody>
          <a:bodyPr/>
          <a:lstStyle/>
          <a:p>
            <a:fld id="{D57F1E4F-1CFF-5643-939E-217C01CDF565}" type="slidenum">
              <a:rPr lang="en-US" dirty="0"/>
              <a:pPr/>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48729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356670" y="5960533"/>
            <a:ext cx="1148283" cy="279400"/>
          </a:xfrm>
          <a:prstGeom prst="rect">
            <a:avLst/>
          </a:prstGeom>
        </p:spPr>
        <p:txBody>
          <a:bodyPr/>
          <a:lstStyle/>
          <a:p>
            <a:fld id="{B61BEF0D-F0BB-DE4B-95CE-6DB70DBA9567}" type="datetimeFigureOut">
              <a:rPr lang="en-US" dirty="0"/>
              <a:pPr/>
              <a:t>5/7/2015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580091" y="5960533"/>
            <a:ext cx="395510" cy="279400"/>
          </a:xfrm>
          <a:prstGeom prst="rect">
            <a:avLst/>
          </a:prstGeom>
        </p:spPr>
        <p:txBody>
          <a:bodyPr/>
          <a:lstStyle/>
          <a:p>
            <a:fld id="{D57F1E4F-1CFF-5643-939E-217C01CDF565}" type="slidenum">
              <a:rPr lang="en-US" dirty="0"/>
              <a:pPr/>
              <a:t>‹#›</a:t>
            </a:fld>
            <a:endParaRPr 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8238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356670" y="5960533"/>
            <a:ext cx="1148283" cy="279400"/>
          </a:xfrm>
          <a:prstGeom prst="rect">
            <a:avLst/>
          </a:prstGeom>
        </p:spPr>
        <p:txBody>
          <a:bodyPr/>
          <a:lstStyle/>
          <a:p>
            <a:fld id="{A6BE1EF4-31ED-45C2-AC47-F2718A41336B}" type="datetimeFigureOut">
              <a:rPr lang="en-US" smtClean="0"/>
              <a:t>5/7/2015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580091" y="5960533"/>
            <a:ext cx="395510" cy="279400"/>
          </a:xfrm>
          <a:prstGeom prst="rect">
            <a:avLst/>
          </a:prstGeom>
        </p:spPr>
        <p:txBody>
          <a:bodyPr/>
          <a:lstStyle/>
          <a:p>
            <a:fld id="{B51EACD6-A525-4B49-8009-7F09B4461B46}" type="slidenum">
              <a:rPr lang="en-US" smtClean="0"/>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87884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356670" y="5960533"/>
            <a:ext cx="1148283" cy="279400"/>
          </a:xfrm>
          <a:prstGeom prst="rect">
            <a:avLst/>
          </a:prstGeom>
        </p:spPr>
        <p:txBody>
          <a:bodyPr/>
          <a:lstStyle/>
          <a:p>
            <a:fld id="{A6BE1EF4-31ED-45C2-AC47-F2718A41336B}" type="datetimeFigureOut">
              <a:rPr lang="en-US" smtClean="0"/>
              <a:t>5/7/2015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580091" y="5960533"/>
            <a:ext cx="395510" cy="279400"/>
          </a:xfrm>
          <a:prstGeom prst="rect">
            <a:avLst/>
          </a:prstGeom>
        </p:spPr>
        <p:txBody>
          <a:bodyPr/>
          <a:lstStyle/>
          <a:p>
            <a:fld id="{B51EACD6-A525-4B49-8009-7F09B4461B46}" type="slidenum">
              <a:rPr lang="en-US" smtClean="0"/>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6596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356670" y="5960533"/>
            <a:ext cx="1148283" cy="279400"/>
          </a:xfrm>
          <a:prstGeom prst="rect">
            <a:avLst/>
          </a:prstGeom>
        </p:spPr>
        <p:txBody>
          <a:bodyPr/>
          <a:lstStyle/>
          <a:p>
            <a:fld id="{A6BE1EF4-31ED-45C2-AC47-F2718A41336B}" type="datetimeFigureOut">
              <a:rPr lang="en-US" smtClean="0"/>
              <a:t>5/7/2015</a:t>
            </a:fld>
            <a:endParaRPr lang="en-US"/>
          </a:p>
        </p:txBody>
      </p:sp>
      <p:sp>
        <p:nvSpPr>
          <p:cNvPr id="6" name="Footer Placeholder 5"/>
          <p:cNvSpPr>
            <a:spLocks noGrp="1"/>
          </p:cNvSpPr>
          <p:nvPr>
            <p:ph type="ftr" sz="quarter" idx="11"/>
          </p:nvPr>
        </p:nvSpPr>
        <p:spPr>
          <a:xfrm>
            <a:off x="1176865" y="5960533"/>
            <a:ext cx="5104667" cy="279400"/>
          </a:xfrm>
          <a:prstGeom prst="rect">
            <a:avLst/>
          </a:prstGeom>
        </p:spPr>
        <p:txBody>
          <a:bodyPr/>
          <a:lstStyle/>
          <a:p>
            <a:endParaRPr lang="en-US"/>
          </a:p>
        </p:txBody>
      </p:sp>
      <p:sp>
        <p:nvSpPr>
          <p:cNvPr id="7" name="Slide Number Placeholder 6"/>
          <p:cNvSpPr>
            <a:spLocks noGrp="1"/>
          </p:cNvSpPr>
          <p:nvPr>
            <p:ph type="sldNum" sz="quarter" idx="12"/>
          </p:nvPr>
        </p:nvSpPr>
        <p:spPr>
          <a:xfrm>
            <a:off x="7580091" y="5960533"/>
            <a:ext cx="395510" cy="279400"/>
          </a:xfrm>
          <a:prstGeom prst="rect">
            <a:avLst/>
          </a:prstGeom>
        </p:spPr>
        <p:txBody>
          <a:bodyPr/>
          <a:lstStyle/>
          <a:p>
            <a:fld id="{B51EACD6-A525-4B49-8009-7F09B4461B46}" type="slidenum">
              <a:rPr lang="en-US" smtClean="0"/>
              <a:t>‹#›</a:t>
            </a:fld>
            <a:endParaRPr lang="en-US"/>
          </a:p>
        </p:txBody>
      </p:sp>
    </p:spTree>
    <p:extLst>
      <p:ext uri="{BB962C8B-B14F-4D97-AF65-F5344CB8AC3E}">
        <p14:creationId xmlns:p14="http://schemas.microsoft.com/office/powerpoint/2010/main" val="1669847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356670" y="5960533"/>
            <a:ext cx="1148283" cy="279400"/>
          </a:xfrm>
          <a:prstGeom prst="rect">
            <a:avLst/>
          </a:prstGeom>
        </p:spPr>
        <p:txBody>
          <a:bodyPr/>
          <a:lstStyle/>
          <a:p>
            <a:fld id="{A6BE1EF4-31ED-45C2-AC47-F2718A41336B}" type="datetimeFigureOut">
              <a:rPr lang="en-US" smtClean="0"/>
              <a:t>5/7/2015</a:t>
            </a:fld>
            <a:endParaRPr lang="en-US"/>
          </a:p>
        </p:txBody>
      </p:sp>
      <p:sp>
        <p:nvSpPr>
          <p:cNvPr id="8" name="Footer Placeholder 7"/>
          <p:cNvSpPr>
            <a:spLocks noGrp="1"/>
          </p:cNvSpPr>
          <p:nvPr>
            <p:ph type="ftr" sz="quarter" idx="11"/>
          </p:nvPr>
        </p:nvSpPr>
        <p:spPr>
          <a:xfrm>
            <a:off x="1176865" y="5960533"/>
            <a:ext cx="5104667" cy="279400"/>
          </a:xfrm>
          <a:prstGeom prst="rect">
            <a:avLst/>
          </a:prstGeom>
        </p:spPr>
        <p:txBody>
          <a:bodyPr/>
          <a:lstStyle/>
          <a:p>
            <a:endParaRPr lang="en-US"/>
          </a:p>
        </p:txBody>
      </p:sp>
      <p:sp>
        <p:nvSpPr>
          <p:cNvPr id="9" name="Slide Number Placeholder 8"/>
          <p:cNvSpPr>
            <a:spLocks noGrp="1"/>
          </p:cNvSpPr>
          <p:nvPr>
            <p:ph type="sldNum" sz="quarter" idx="12"/>
          </p:nvPr>
        </p:nvSpPr>
        <p:spPr>
          <a:xfrm>
            <a:off x="7580091" y="5960533"/>
            <a:ext cx="395510" cy="279400"/>
          </a:xfrm>
          <a:prstGeom prst="rect">
            <a:avLst/>
          </a:prstGeom>
        </p:spPr>
        <p:txBody>
          <a:bodyPr/>
          <a:lstStyle/>
          <a:p>
            <a:fld id="{B51EACD6-A525-4B49-8009-7F09B4461B46}" type="slidenum">
              <a:rPr lang="en-US" smtClean="0"/>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5101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356670" y="5960533"/>
            <a:ext cx="1148283" cy="279400"/>
          </a:xfrm>
          <a:prstGeom prst="rect">
            <a:avLst/>
          </a:prstGeom>
        </p:spPr>
        <p:txBody>
          <a:bodyPr/>
          <a:lstStyle/>
          <a:p>
            <a:fld id="{A6BE1EF4-31ED-45C2-AC47-F2718A41336B}" type="datetimeFigureOut">
              <a:rPr lang="en-US" smtClean="0"/>
              <a:t>5/7/2015</a:t>
            </a:fld>
            <a:endParaRPr lang="en-US"/>
          </a:p>
        </p:txBody>
      </p:sp>
      <p:sp>
        <p:nvSpPr>
          <p:cNvPr id="4" name="Footer Placeholder 3"/>
          <p:cNvSpPr>
            <a:spLocks noGrp="1"/>
          </p:cNvSpPr>
          <p:nvPr>
            <p:ph type="ftr" sz="quarter" idx="11"/>
          </p:nvPr>
        </p:nvSpPr>
        <p:spPr>
          <a:xfrm>
            <a:off x="1176865" y="5960533"/>
            <a:ext cx="5104667" cy="279400"/>
          </a:xfrm>
          <a:prstGeom prst="rect">
            <a:avLst/>
          </a:prstGeom>
        </p:spPr>
        <p:txBody>
          <a:bodyPr/>
          <a:lstStyle/>
          <a:p>
            <a:endParaRPr lang="en-US"/>
          </a:p>
        </p:txBody>
      </p:sp>
      <p:sp>
        <p:nvSpPr>
          <p:cNvPr id="5" name="Slide Number Placeholder 4"/>
          <p:cNvSpPr>
            <a:spLocks noGrp="1"/>
          </p:cNvSpPr>
          <p:nvPr>
            <p:ph type="sldNum" sz="quarter" idx="12"/>
          </p:nvPr>
        </p:nvSpPr>
        <p:spPr>
          <a:xfrm>
            <a:off x="7580091" y="5960533"/>
            <a:ext cx="395510" cy="279400"/>
          </a:xfrm>
          <a:prstGeom prst="rect">
            <a:avLst/>
          </a:prstGeom>
        </p:spPr>
        <p:txBody>
          <a:bodyPr/>
          <a:lstStyle/>
          <a:p>
            <a:fld id="{B51EACD6-A525-4B49-8009-7F09B4461B46}" type="slidenum">
              <a:rPr lang="en-US" smtClean="0"/>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5035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356670" y="5960533"/>
            <a:ext cx="1148283" cy="279400"/>
          </a:xfrm>
          <a:prstGeom prst="rect">
            <a:avLst/>
          </a:prstGeom>
        </p:spPr>
        <p:txBody>
          <a:bodyPr/>
          <a:lstStyle/>
          <a:p>
            <a:fld id="{A6BE1EF4-31ED-45C2-AC47-F2718A41336B}" type="datetimeFigureOut">
              <a:rPr lang="en-US" smtClean="0"/>
              <a:t>5/7/2015</a:t>
            </a:fld>
            <a:endParaRPr lang="en-US"/>
          </a:p>
        </p:txBody>
      </p:sp>
      <p:sp>
        <p:nvSpPr>
          <p:cNvPr id="3" name="Footer Placeholder 2"/>
          <p:cNvSpPr>
            <a:spLocks noGrp="1"/>
          </p:cNvSpPr>
          <p:nvPr>
            <p:ph type="ftr" sz="quarter" idx="11"/>
          </p:nvPr>
        </p:nvSpPr>
        <p:spPr>
          <a:xfrm>
            <a:off x="1176865" y="5960533"/>
            <a:ext cx="5104667" cy="279400"/>
          </a:xfrm>
          <a:prstGeom prst="rect">
            <a:avLst/>
          </a:prstGeom>
        </p:spPr>
        <p:txBody>
          <a:bodyPr/>
          <a:lstStyle/>
          <a:p>
            <a:endParaRPr lang="en-US"/>
          </a:p>
        </p:txBody>
      </p:sp>
      <p:sp>
        <p:nvSpPr>
          <p:cNvPr id="4" name="Slide Number Placeholder 3"/>
          <p:cNvSpPr>
            <a:spLocks noGrp="1"/>
          </p:cNvSpPr>
          <p:nvPr>
            <p:ph type="sldNum" sz="quarter" idx="12"/>
          </p:nvPr>
        </p:nvSpPr>
        <p:spPr>
          <a:xfrm>
            <a:off x="7580091" y="5960533"/>
            <a:ext cx="395510" cy="279400"/>
          </a:xfrm>
          <a:prstGeom prst="rect">
            <a:avLst/>
          </a:prstGeom>
        </p:spPr>
        <p:txBody>
          <a:bodyPr/>
          <a:lstStyle/>
          <a:p>
            <a:fld id="{B51EACD6-A525-4B49-8009-7F09B4461B46}" type="slidenum">
              <a:rPr lang="en-US" smtClean="0"/>
              <a:t>‹#›</a:t>
            </a:fld>
            <a:endParaRPr lang="en-US"/>
          </a:p>
        </p:txBody>
      </p:sp>
    </p:spTree>
    <p:extLst>
      <p:ext uri="{BB962C8B-B14F-4D97-AF65-F5344CB8AC3E}">
        <p14:creationId xmlns:p14="http://schemas.microsoft.com/office/powerpoint/2010/main" val="4156147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56670" y="5960533"/>
            <a:ext cx="1148283" cy="279400"/>
          </a:xfrm>
          <a:prstGeom prst="rect">
            <a:avLst/>
          </a:prstGeom>
        </p:spPr>
        <p:txBody>
          <a:bodyPr/>
          <a:lstStyle/>
          <a:p>
            <a:fld id="{A6BE1EF4-31ED-45C2-AC47-F2718A41336B}" type="datetimeFigureOut">
              <a:rPr lang="en-US" smtClean="0"/>
              <a:t>5/7/2015</a:t>
            </a:fld>
            <a:endParaRPr lang="en-US"/>
          </a:p>
        </p:txBody>
      </p:sp>
      <p:sp>
        <p:nvSpPr>
          <p:cNvPr id="6" name="Footer Placeholder 5"/>
          <p:cNvSpPr>
            <a:spLocks noGrp="1"/>
          </p:cNvSpPr>
          <p:nvPr>
            <p:ph type="ftr" sz="quarter" idx="11"/>
          </p:nvPr>
        </p:nvSpPr>
        <p:spPr>
          <a:xfrm>
            <a:off x="1176865" y="5960533"/>
            <a:ext cx="5104667" cy="279400"/>
          </a:xfrm>
          <a:prstGeom prst="rect">
            <a:avLst/>
          </a:prstGeom>
        </p:spPr>
        <p:txBody>
          <a:bodyPr/>
          <a:lstStyle/>
          <a:p>
            <a:endParaRPr lang="en-US"/>
          </a:p>
        </p:txBody>
      </p:sp>
      <p:sp>
        <p:nvSpPr>
          <p:cNvPr id="7" name="Slide Number Placeholder 6"/>
          <p:cNvSpPr>
            <a:spLocks noGrp="1"/>
          </p:cNvSpPr>
          <p:nvPr>
            <p:ph type="sldNum" sz="quarter" idx="12"/>
          </p:nvPr>
        </p:nvSpPr>
        <p:spPr>
          <a:xfrm>
            <a:off x="7580091" y="5960533"/>
            <a:ext cx="395510" cy="279400"/>
          </a:xfrm>
          <a:prstGeom prst="rect">
            <a:avLst/>
          </a:prstGeom>
        </p:spPr>
        <p:txBody>
          <a:bodyPr/>
          <a:lstStyle/>
          <a:p>
            <a:fld id="{B51EACD6-A525-4B49-8009-7F09B4461B46}" type="slidenum">
              <a:rPr lang="en-US" smtClean="0"/>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1333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56670" y="5960533"/>
            <a:ext cx="1148283" cy="279400"/>
          </a:xfrm>
          <a:prstGeom prst="rect">
            <a:avLst/>
          </a:prstGeom>
        </p:spPr>
        <p:txBody>
          <a:bodyPr/>
          <a:lstStyle/>
          <a:p>
            <a:fld id="{A6BE1EF4-31ED-45C2-AC47-F2718A41336B}" type="datetimeFigureOut">
              <a:rPr lang="en-US" smtClean="0"/>
              <a:t>5/7/2015</a:t>
            </a:fld>
            <a:endParaRPr lang="en-US"/>
          </a:p>
        </p:txBody>
      </p:sp>
      <p:sp>
        <p:nvSpPr>
          <p:cNvPr id="6" name="Footer Placeholder 5"/>
          <p:cNvSpPr>
            <a:spLocks noGrp="1"/>
          </p:cNvSpPr>
          <p:nvPr>
            <p:ph type="ftr" sz="quarter" idx="11"/>
          </p:nvPr>
        </p:nvSpPr>
        <p:spPr>
          <a:xfrm>
            <a:off x="1176865" y="5960533"/>
            <a:ext cx="5104667" cy="279400"/>
          </a:xfrm>
          <a:prstGeom prst="rect">
            <a:avLst/>
          </a:prstGeom>
        </p:spPr>
        <p:txBody>
          <a:bodyPr/>
          <a:lstStyle/>
          <a:p>
            <a:endParaRPr lang="en-US"/>
          </a:p>
        </p:txBody>
      </p:sp>
      <p:sp>
        <p:nvSpPr>
          <p:cNvPr id="7" name="Slide Number Placeholder 6"/>
          <p:cNvSpPr>
            <a:spLocks noGrp="1"/>
          </p:cNvSpPr>
          <p:nvPr>
            <p:ph type="sldNum" sz="quarter" idx="12"/>
          </p:nvPr>
        </p:nvSpPr>
        <p:spPr>
          <a:xfrm>
            <a:off x="7580091" y="5960533"/>
            <a:ext cx="395510" cy="279400"/>
          </a:xfrm>
          <a:prstGeom prst="rect">
            <a:avLst/>
          </a:prstGeom>
        </p:spPr>
        <p:txBody>
          <a:bodyPr/>
          <a:lstStyle/>
          <a:p>
            <a:fld id="{B51EACD6-A525-4B49-8009-7F09B4461B46}" type="slidenum">
              <a:rPr lang="en-US" smtClean="0"/>
              <a:t>‹#›</a:t>
            </a:fld>
            <a:endParaRPr lang="en-US"/>
          </a:p>
        </p:txBody>
      </p:sp>
    </p:spTree>
    <p:extLst>
      <p:ext uri="{BB962C8B-B14F-4D97-AF65-F5344CB8AC3E}">
        <p14:creationId xmlns:p14="http://schemas.microsoft.com/office/powerpoint/2010/main" val="2401141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image" Target="../media/image3.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4.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9" name="Rectangle 8"/>
          <p:cNvSpPr/>
          <p:nvPr/>
        </p:nvSpPr>
        <p:spPr>
          <a:xfrm>
            <a:off x="287867" y="237068"/>
            <a:ext cx="8602133" cy="6455096"/>
          </a:xfrm>
          <a:prstGeom prst="rect">
            <a:avLst/>
          </a:prstGeom>
          <a:solidFill>
            <a:schemeClr val="bg1"/>
          </a:solid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592666" y="505638"/>
            <a:ext cx="7958667" cy="1303867"/>
          </a:xfrm>
          <a:prstGeom prst="rect">
            <a:avLst/>
          </a:prstGeom>
          <a:effectLst/>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92667" y="2045939"/>
            <a:ext cx="7958666" cy="3899028"/>
          </a:xfrm>
          <a:prstGeom prst="rect">
            <a:avLst/>
          </a:prstGeom>
        </p:spPr>
        <p:txBody>
          <a:bodyPr vert="horz" lIns="91440" tIns="45720" rIns="91440" bIns="45720" rtlCol="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12" descr="faradayschools-logo-for-worksheets"/>
          <p:cNvPicPr/>
          <p:nvPr/>
        </p:nvPicPr>
        <p:blipFill>
          <a:blip r:embed="rId19" cstate="email">
            <a:extLst>
              <a:ext uri="{28A0092B-C50C-407E-A947-70E740481C1C}">
                <a14:useLocalDpi xmlns:a14="http://schemas.microsoft.com/office/drawing/2010/main" val="0"/>
              </a:ext>
            </a:extLst>
          </a:blip>
          <a:srcRect/>
          <a:stretch>
            <a:fillRect/>
          </a:stretch>
        </p:blipFill>
        <p:spPr bwMode="auto">
          <a:xfrm>
            <a:off x="429656" y="6193998"/>
            <a:ext cx="2413000" cy="482600"/>
          </a:xfrm>
          <a:prstGeom prst="rect">
            <a:avLst/>
          </a:prstGeom>
          <a:noFill/>
          <a:ln>
            <a:noFill/>
          </a:ln>
        </p:spPr>
      </p:pic>
      <p:pic>
        <p:nvPicPr>
          <p:cNvPr id="14" name="Picture 13" descr="UR Device Outline"/>
          <p:cNvPicPr/>
          <p:nvPr userDrawn="1"/>
        </p:nvPicPr>
        <p:blipFill>
          <a:blip r:embed="rId20" cstate="print"/>
          <a:srcRect/>
          <a:stretch>
            <a:fillRect/>
          </a:stretch>
        </p:blipFill>
        <p:spPr bwMode="auto">
          <a:xfrm>
            <a:off x="7253605" y="6206063"/>
            <a:ext cx="1443990" cy="470535"/>
          </a:xfrm>
          <a:prstGeom prst="rect">
            <a:avLst/>
          </a:prstGeom>
          <a:noFill/>
          <a:ln w="9525">
            <a:noFill/>
            <a:miter lim="800000"/>
            <a:headEnd/>
            <a:tailEnd/>
          </a:ln>
        </p:spPr>
      </p:pic>
    </p:spTree>
    <p:extLst>
      <p:ext uri="{BB962C8B-B14F-4D97-AF65-F5344CB8AC3E}">
        <p14:creationId xmlns:p14="http://schemas.microsoft.com/office/powerpoint/2010/main" val="207945811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36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32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2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9" name="Rectangle 8"/>
          <p:cNvSpPr/>
          <p:nvPr/>
        </p:nvSpPr>
        <p:spPr>
          <a:xfrm>
            <a:off x="287867" y="237068"/>
            <a:ext cx="8602133" cy="6455096"/>
          </a:xfrm>
          <a:prstGeom prst="rect">
            <a:avLst/>
          </a:prstGeom>
          <a:solidFill>
            <a:schemeClr val="bg1"/>
          </a:solid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pic>
        <p:nvPicPr>
          <p:cNvPr id="13" name="Picture 12" descr="faradayschools-logo-for-worksheets"/>
          <p:cNvPicPr/>
          <p:nvPr/>
        </p:nvPicPr>
        <p:blipFill>
          <a:blip r:embed="rId18" cstate="email">
            <a:extLst>
              <a:ext uri="{28A0092B-C50C-407E-A947-70E740481C1C}">
                <a14:useLocalDpi xmlns:a14="http://schemas.microsoft.com/office/drawing/2010/main" val="0"/>
              </a:ext>
            </a:extLst>
          </a:blip>
          <a:srcRect/>
          <a:stretch>
            <a:fillRect/>
          </a:stretch>
        </p:blipFill>
        <p:spPr bwMode="auto">
          <a:xfrm>
            <a:off x="429656" y="6193998"/>
            <a:ext cx="2413000" cy="482600"/>
          </a:xfrm>
          <a:prstGeom prst="rect">
            <a:avLst/>
          </a:prstGeom>
          <a:noFill/>
          <a:ln>
            <a:noFill/>
          </a:ln>
        </p:spPr>
      </p:pic>
      <p:pic>
        <p:nvPicPr>
          <p:cNvPr id="14" name="Picture 13" descr="UR Device Outline"/>
          <p:cNvPicPr/>
          <p:nvPr userDrawn="1"/>
        </p:nvPicPr>
        <p:blipFill>
          <a:blip r:embed="rId19" cstate="print"/>
          <a:srcRect/>
          <a:stretch>
            <a:fillRect/>
          </a:stretch>
        </p:blipFill>
        <p:spPr bwMode="auto">
          <a:xfrm>
            <a:off x="7253605" y="6206063"/>
            <a:ext cx="1443990" cy="470535"/>
          </a:xfrm>
          <a:prstGeom prst="rect">
            <a:avLst/>
          </a:prstGeom>
          <a:noFill/>
          <a:ln w="9525">
            <a:noFill/>
            <a:miter lim="800000"/>
            <a:headEnd/>
            <a:tailEnd/>
          </a:ln>
        </p:spPr>
      </p:pic>
    </p:spTree>
    <p:extLst>
      <p:ext uri="{BB962C8B-B14F-4D97-AF65-F5344CB8AC3E}">
        <p14:creationId xmlns:p14="http://schemas.microsoft.com/office/powerpoint/2010/main" val="139866539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36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32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2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GB" altLang="en-US" dirty="0" smtClean="0">
                <a:latin typeface="Lucida Sans" panose="020B0602030504020204" pitchFamily="34" charset="0"/>
              </a:rPr>
              <a:t>Science and Creation</a:t>
            </a:r>
          </a:p>
        </p:txBody>
      </p:sp>
      <p:pic>
        <p:nvPicPr>
          <p:cNvPr id="3075" name="Picture 9" descr="theistic-final"/>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44575" y="1268413"/>
            <a:ext cx="7056438" cy="444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451725" y="6092825"/>
            <a:ext cx="10287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descr="\\vifs1.rdg.ac.uk\DPS-Archive$\Branding Jobs\B05844 LASAR promotional items\Images\FaradaySchools-logo_black2.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95288" y="6246813"/>
            <a:ext cx="21399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55099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468313" y="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1" hangingPunct="1">
              <a:defRPr/>
            </a:pPr>
            <a:r>
              <a:rPr lang="en-GB" sz="4400">
                <a:solidFill>
                  <a:schemeClr val="tx2"/>
                </a:solidFill>
                <a:latin typeface="Arial" charset="0"/>
                <a:ea typeface="ＭＳ Ｐゴシック" charset="0"/>
                <a:cs typeface="Arial" charset="0"/>
              </a:rPr>
              <a:t>The Eagle</a:t>
            </a:r>
          </a:p>
        </p:txBody>
      </p:sp>
      <p:pic>
        <p:nvPicPr>
          <p:cNvPr id="19459" name="Picture 5" descr="bolt"/>
          <p:cNvPicPr>
            <a:picLocks noChangeAspect="1" noChangeArrowheads="1"/>
          </p:cNvPicPr>
          <p:nvPr/>
        </p:nvPicPr>
        <p:blipFill>
          <a:blip r:embed="rId3">
            <a:extLst>
              <a:ext uri="{28A0092B-C50C-407E-A947-70E740481C1C}">
                <a14:useLocalDpi xmlns:a14="http://schemas.microsoft.com/office/drawing/2010/main" val="0"/>
              </a:ext>
            </a:extLst>
          </a:blip>
          <a:srcRect l="49477" t="13475" r="3557"/>
          <a:stretch>
            <a:fillRect/>
          </a:stretch>
        </p:blipFill>
        <p:spPr bwMode="auto">
          <a:xfrm>
            <a:off x="4664075" y="1114425"/>
            <a:ext cx="3724275"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6" descr="Eageldive"/>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732588" y="3860800"/>
            <a:ext cx="26035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 Box 7"/>
          <p:cNvSpPr txBox="1">
            <a:spLocks noChangeArrowheads="1"/>
          </p:cNvSpPr>
          <p:nvPr/>
        </p:nvSpPr>
        <p:spPr bwMode="auto">
          <a:xfrm>
            <a:off x="4643438" y="5805488"/>
            <a:ext cx="4270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0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Aft>
                <a:spcPct val="0"/>
              </a:spcAft>
              <a:buClr>
                <a:srgbClr val="95A39D"/>
              </a:buClr>
              <a:buSzPct val="100000"/>
              <a:buFont typeface="Arial" charset="0"/>
              <a:defRPr sz="2000">
                <a:solidFill>
                  <a:schemeClr val="tx1"/>
                </a:solidFill>
                <a:latin typeface="Arial" charset="0"/>
                <a:ea typeface="ＭＳ Ｐゴシック" charset="0"/>
              </a:defRPr>
            </a:lvl6pPr>
            <a:lvl7pPr marL="2971800" indent="-228600" eaLnBrk="0" fontAlgn="base" hangingPunct="0">
              <a:spcAft>
                <a:spcPct val="0"/>
              </a:spcAft>
              <a:buClr>
                <a:srgbClr val="95A39D"/>
              </a:buClr>
              <a:buFont typeface="Arial" charset="0"/>
              <a:buChar char="-"/>
              <a:defRPr sz="2000">
                <a:solidFill>
                  <a:schemeClr val="tx1"/>
                </a:solidFill>
                <a:latin typeface="Arial" charset="0"/>
                <a:ea typeface="ＭＳ Ｐゴシック" charset="0"/>
              </a:defRPr>
            </a:lvl7pPr>
            <a:lvl8pPr marL="3429000" indent="-228600" eaLnBrk="0" fontAlgn="base" hangingPunct="0">
              <a:spcAft>
                <a:spcPct val="0"/>
              </a:spcAft>
              <a:buClr>
                <a:srgbClr val="95A39D"/>
              </a:buClr>
              <a:buSzPct val="100000"/>
              <a:buFont typeface="Arial" charset="0"/>
              <a:buChar char="-"/>
              <a:defRPr sz="2000">
                <a:solidFill>
                  <a:schemeClr val="tx1"/>
                </a:solidFill>
                <a:latin typeface="Arial" charset="0"/>
                <a:ea typeface="ＭＳ Ｐゴシック" charset="0"/>
              </a:defRPr>
            </a:lvl8pPr>
            <a:lvl9pPr marL="3886200" indent="-228600" eaLnBrk="0" fontAlgn="base" hangingPunct="0">
              <a:spcAft>
                <a:spcPct val="0"/>
              </a:spcAft>
              <a:buClr>
                <a:srgbClr val="95A39D"/>
              </a:buClr>
              <a:buSzPct val="100000"/>
              <a:buFont typeface="Arial" charset="0"/>
              <a:buChar char="-"/>
              <a:defRPr sz="2000">
                <a:solidFill>
                  <a:schemeClr val="tx1"/>
                </a:solidFill>
                <a:latin typeface="Arial" charset="0"/>
                <a:ea typeface="ＭＳ Ｐゴシック" charset="0"/>
              </a:defRPr>
            </a:lvl9pPr>
          </a:lstStyle>
          <a:p>
            <a:pPr eaLnBrk="1" hangingPunct="1">
              <a:defRPr/>
            </a:pPr>
            <a:r>
              <a:rPr lang="en-GB" sz="2400" smtClean="0">
                <a:cs typeface="Arial" charset="0"/>
              </a:rPr>
              <a:t>And like a thunderbolt he falls!</a:t>
            </a:r>
          </a:p>
        </p:txBody>
      </p:sp>
      <p:sp>
        <p:nvSpPr>
          <p:cNvPr id="8" name="Isosceles Triangle 7"/>
          <p:cNvSpPr/>
          <p:nvPr/>
        </p:nvSpPr>
        <p:spPr>
          <a:xfrm>
            <a:off x="2484438" y="3429000"/>
            <a:ext cx="1774825" cy="1530350"/>
          </a:xfrm>
          <a:prstGeom prst="triangle">
            <a:avLst/>
          </a:prstGeom>
          <a:pattFill prst="horzBrick">
            <a:fgClr>
              <a:schemeClr val="bg1"/>
            </a:fgClr>
            <a:bgClr>
              <a:srgbClr val="996600"/>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 name="Rectangle 3"/>
          <p:cNvSpPr/>
          <p:nvPr/>
        </p:nvSpPr>
        <p:spPr>
          <a:xfrm>
            <a:off x="971550" y="1473200"/>
            <a:ext cx="3529013" cy="40608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5" name="Cloud 4"/>
          <p:cNvSpPr/>
          <p:nvPr/>
        </p:nvSpPr>
        <p:spPr>
          <a:xfrm>
            <a:off x="2195513" y="2235200"/>
            <a:ext cx="1728787" cy="762000"/>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pic>
        <p:nvPicPr>
          <p:cNvPr id="19465" name="Picture 5" descr="golden_eagle"/>
          <p:cNvPicPr>
            <a:picLocks noChangeAspect="1" noChangeArrowheads="1"/>
          </p:cNvPicPr>
          <p:nvPr/>
        </p:nvPicPr>
        <p:blipFill>
          <a:blip r:embed="rId5" cstate="email">
            <a:extLst>
              <a:ext uri="{28A0092B-C50C-407E-A947-70E740481C1C}">
                <a14:useLocalDpi xmlns:a14="http://schemas.microsoft.com/office/drawing/2010/main" val="0"/>
              </a:ext>
            </a:extLst>
          </a:blip>
          <a:srcRect r="5737" b="10645"/>
          <a:stretch>
            <a:fillRect/>
          </a:stretch>
        </p:blipFill>
        <p:spPr bwMode="auto">
          <a:xfrm>
            <a:off x="2916238" y="3284538"/>
            <a:ext cx="43815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Isosceles Triangle 2"/>
          <p:cNvSpPr/>
          <p:nvPr/>
        </p:nvSpPr>
        <p:spPr>
          <a:xfrm>
            <a:off x="1258888" y="2532063"/>
            <a:ext cx="2449512" cy="2427287"/>
          </a:xfrm>
          <a:prstGeom prst="triangle">
            <a:avLst/>
          </a:prstGeom>
          <a:pattFill prst="horzBrick">
            <a:fgClr>
              <a:schemeClr val="bg1"/>
            </a:fgClr>
            <a:bgClr>
              <a:srgbClr val="996600"/>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1" name="Cloud 10"/>
          <p:cNvSpPr/>
          <p:nvPr/>
        </p:nvSpPr>
        <p:spPr>
          <a:xfrm>
            <a:off x="1042988" y="2667000"/>
            <a:ext cx="1657350" cy="762000"/>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6396" name="Text Box 7"/>
          <p:cNvSpPr txBox="1">
            <a:spLocks noChangeArrowheads="1"/>
          </p:cNvSpPr>
          <p:nvPr/>
        </p:nvSpPr>
        <p:spPr bwMode="auto">
          <a:xfrm>
            <a:off x="863600" y="5695950"/>
            <a:ext cx="37195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0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Aft>
                <a:spcPct val="0"/>
              </a:spcAft>
              <a:buClr>
                <a:srgbClr val="95A39D"/>
              </a:buClr>
              <a:buSzPct val="100000"/>
              <a:buFont typeface="Arial" charset="0"/>
              <a:defRPr sz="2000">
                <a:solidFill>
                  <a:schemeClr val="tx1"/>
                </a:solidFill>
                <a:latin typeface="Arial" charset="0"/>
                <a:ea typeface="ＭＳ Ｐゴシック" charset="0"/>
              </a:defRPr>
            </a:lvl6pPr>
            <a:lvl7pPr marL="2971800" indent="-228600" eaLnBrk="0" fontAlgn="base" hangingPunct="0">
              <a:spcAft>
                <a:spcPct val="0"/>
              </a:spcAft>
              <a:buClr>
                <a:srgbClr val="95A39D"/>
              </a:buClr>
              <a:buFont typeface="Arial" charset="0"/>
              <a:buChar char="-"/>
              <a:defRPr sz="2000">
                <a:solidFill>
                  <a:schemeClr val="tx1"/>
                </a:solidFill>
                <a:latin typeface="Arial" charset="0"/>
                <a:ea typeface="ＭＳ Ｐゴシック" charset="0"/>
              </a:defRPr>
            </a:lvl7pPr>
            <a:lvl8pPr marL="3429000" indent="-228600" eaLnBrk="0" fontAlgn="base" hangingPunct="0">
              <a:spcAft>
                <a:spcPct val="0"/>
              </a:spcAft>
              <a:buClr>
                <a:srgbClr val="95A39D"/>
              </a:buClr>
              <a:buSzPct val="100000"/>
              <a:buFont typeface="Arial" charset="0"/>
              <a:buChar char="-"/>
              <a:defRPr sz="2000">
                <a:solidFill>
                  <a:schemeClr val="tx1"/>
                </a:solidFill>
                <a:latin typeface="Arial" charset="0"/>
                <a:ea typeface="ＭＳ Ｐゴシック" charset="0"/>
              </a:defRPr>
            </a:lvl8pPr>
            <a:lvl9pPr marL="3886200" indent="-228600" eaLnBrk="0" fontAlgn="base" hangingPunct="0">
              <a:spcAft>
                <a:spcPct val="0"/>
              </a:spcAft>
              <a:buClr>
                <a:srgbClr val="95A39D"/>
              </a:buClr>
              <a:buSzPct val="100000"/>
              <a:buFont typeface="Arial" charset="0"/>
              <a:buChar char="-"/>
              <a:defRPr sz="2000">
                <a:solidFill>
                  <a:schemeClr val="tx1"/>
                </a:solidFill>
                <a:latin typeface="Arial" charset="0"/>
                <a:ea typeface="ＭＳ Ｐゴシック" charset="0"/>
              </a:defRPr>
            </a:lvl9pPr>
          </a:lstStyle>
          <a:p>
            <a:pPr algn="ctr" eaLnBrk="1" hangingPunct="1">
              <a:defRPr/>
            </a:pPr>
            <a:r>
              <a:rPr lang="en-GB" sz="2400" smtClean="0">
                <a:cs typeface="Arial" charset="0"/>
              </a:rPr>
              <a:t>He watches from his mountain walls</a:t>
            </a:r>
          </a:p>
        </p:txBody>
      </p:sp>
    </p:spTree>
    <p:extLst>
      <p:ext uri="{BB962C8B-B14F-4D97-AF65-F5344CB8AC3E}">
        <p14:creationId xmlns:p14="http://schemas.microsoft.com/office/powerpoint/2010/main" val="7780897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GB" altLang="en-US" smtClean="0"/>
              <a:t>Poetic Language</a:t>
            </a:r>
          </a:p>
        </p:txBody>
      </p:sp>
      <p:pic>
        <p:nvPicPr>
          <p:cNvPr id="4" name="Picture 5" descr="golden_eag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86947">
            <a:off x="295275" y="1712913"/>
            <a:ext cx="359092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rcRect l="11069"/>
          <a:stretch>
            <a:fillRect/>
          </a:stretch>
        </p:blipFill>
        <p:spPr bwMode="auto">
          <a:xfrm rot="5918667">
            <a:off x="4720432" y="2161381"/>
            <a:ext cx="3905250" cy="329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76801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4643438" y="1411288"/>
            <a:ext cx="4176712" cy="4214812"/>
          </a:xfrm>
          <a:prstGeom prst="ellipse">
            <a:avLst/>
          </a:prstGeom>
          <a:solidFill>
            <a:schemeClr val="accent1">
              <a:alpha val="4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4400" dirty="0">
                <a:solidFill>
                  <a:schemeClr val="tx1"/>
                </a:solidFill>
              </a:rPr>
              <a:t>FAITH</a:t>
            </a:r>
          </a:p>
        </p:txBody>
      </p:sp>
      <p:sp>
        <p:nvSpPr>
          <p:cNvPr id="9" name="Oval 8"/>
          <p:cNvSpPr/>
          <p:nvPr/>
        </p:nvSpPr>
        <p:spPr>
          <a:xfrm>
            <a:off x="250825" y="1401763"/>
            <a:ext cx="4176713" cy="4216400"/>
          </a:xfrm>
          <a:prstGeom prst="ellipse">
            <a:avLst/>
          </a:prstGeom>
          <a:solidFill>
            <a:schemeClr val="accent1">
              <a:alpha val="4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4400" dirty="0">
                <a:solidFill>
                  <a:schemeClr val="tx1"/>
                </a:solidFill>
              </a:rPr>
              <a:t>SCIENCE</a:t>
            </a:r>
          </a:p>
        </p:txBody>
      </p:sp>
    </p:spTree>
    <p:extLst>
      <p:ext uri="{BB962C8B-B14F-4D97-AF65-F5344CB8AC3E}">
        <p14:creationId xmlns:p14="http://schemas.microsoft.com/office/powerpoint/2010/main" val="27154000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4284663" y="1416050"/>
            <a:ext cx="4175125" cy="4216400"/>
          </a:xfrm>
          <a:prstGeom prst="ellipse">
            <a:avLst/>
          </a:prstGeom>
          <a:solidFill>
            <a:schemeClr val="accent1">
              <a:alpha val="4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4400" dirty="0">
                <a:solidFill>
                  <a:schemeClr val="tx1"/>
                </a:solidFill>
              </a:rPr>
              <a:t>FAITH</a:t>
            </a:r>
          </a:p>
        </p:txBody>
      </p:sp>
      <p:sp>
        <p:nvSpPr>
          <p:cNvPr id="9" name="Oval 8"/>
          <p:cNvSpPr/>
          <p:nvPr/>
        </p:nvSpPr>
        <p:spPr>
          <a:xfrm>
            <a:off x="900113" y="1403350"/>
            <a:ext cx="4176712" cy="4214813"/>
          </a:xfrm>
          <a:prstGeom prst="ellipse">
            <a:avLst/>
          </a:prstGeom>
          <a:solidFill>
            <a:schemeClr val="accent1">
              <a:alpha val="4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4400" dirty="0">
                <a:solidFill>
                  <a:schemeClr val="tx1"/>
                </a:solidFill>
              </a:rPr>
              <a:t>SCIENCE</a:t>
            </a:r>
          </a:p>
        </p:txBody>
      </p:sp>
    </p:spTree>
    <p:extLst>
      <p:ext uri="{BB962C8B-B14F-4D97-AF65-F5344CB8AC3E}">
        <p14:creationId xmlns:p14="http://schemas.microsoft.com/office/powerpoint/2010/main" val="14758378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0" y="274638"/>
            <a:ext cx="8229600" cy="1143000"/>
          </a:xfrm>
        </p:spPr>
        <p:txBody>
          <a:bodyPr/>
          <a:lstStyle/>
          <a:p>
            <a:pPr algn="ctr"/>
            <a:r>
              <a:rPr lang="en-US" altLang="en-US" smtClean="0"/>
              <a:t>W</a:t>
            </a:r>
            <a:r>
              <a:rPr lang="en-GB" altLang="en-US" smtClean="0"/>
              <a:t>hat do you think now?</a:t>
            </a:r>
          </a:p>
        </p:txBody>
      </p:sp>
      <p:sp>
        <p:nvSpPr>
          <p:cNvPr id="20483" name="Rectangle 3"/>
          <p:cNvSpPr>
            <a:spLocks noGrp="1" noChangeArrowheads="1"/>
          </p:cNvSpPr>
          <p:nvPr>
            <p:ph type="body" idx="4294967295"/>
          </p:nvPr>
        </p:nvSpPr>
        <p:spPr>
          <a:xfrm>
            <a:off x="708025" y="1628775"/>
            <a:ext cx="8435975" cy="4852988"/>
          </a:xfrm>
        </p:spPr>
        <p:txBody>
          <a:bodyPr rtlCol="0">
            <a:normAutofit lnSpcReduction="10000"/>
          </a:bodyPr>
          <a:lstStyle/>
          <a:p>
            <a:pPr fontAlgn="auto">
              <a:spcBef>
                <a:spcPct val="100000"/>
              </a:spcBef>
              <a:spcAft>
                <a:spcPts val="0"/>
              </a:spcAft>
              <a:defRPr/>
            </a:pPr>
            <a:r>
              <a:rPr lang="en-GB" altLang="en-US" dirty="0" smtClean="0"/>
              <a:t>Science has disproved God</a:t>
            </a:r>
          </a:p>
          <a:p>
            <a:pPr fontAlgn="auto">
              <a:spcBef>
                <a:spcPct val="100000"/>
              </a:spcBef>
              <a:spcAft>
                <a:spcPts val="0"/>
              </a:spcAft>
              <a:defRPr/>
            </a:pPr>
            <a:r>
              <a:rPr lang="en-GB" altLang="en-US" dirty="0" smtClean="0"/>
              <a:t>Science cannot tell us whether or not there is a God</a:t>
            </a:r>
          </a:p>
          <a:p>
            <a:pPr fontAlgn="auto">
              <a:spcBef>
                <a:spcPct val="100000"/>
              </a:spcBef>
              <a:spcAft>
                <a:spcPts val="0"/>
              </a:spcAft>
              <a:defRPr/>
            </a:pPr>
            <a:r>
              <a:rPr lang="en-GB" altLang="en-US" dirty="0" smtClean="0"/>
              <a:t>Evolution cannot be right because religion says God made everything in six days.</a:t>
            </a:r>
          </a:p>
          <a:p>
            <a:pPr fontAlgn="auto">
              <a:spcBef>
                <a:spcPct val="100000"/>
              </a:spcBef>
              <a:spcAft>
                <a:spcPts val="0"/>
              </a:spcAft>
              <a:buFontTx/>
              <a:buNone/>
              <a:defRPr/>
            </a:pPr>
            <a:r>
              <a:rPr lang="en-GB" altLang="en-US" dirty="0" smtClean="0"/>
              <a:t>Do you agree or disagree with these? Why?</a:t>
            </a:r>
          </a:p>
        </p:txBody>
      </p:sp>
      <p:pic>
        <p:nvPicPr>
          <p:cNvPr id="27652" name="Picture 5" descr="MC900441902[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13779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4" descr="MP900315598[1]"/>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899275" y="36513"/>
            <a:ext cx="2268538"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66768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68313" y="0"/>
            <a:ext cx="8229600" cy="1143000"/>
          </a:xfrm>
        </p:spPr>
        <p:txBody>
          <a:bodyPr/>
          <a:lstStyle/>
          <a:p>
            <a:r>
              <a:rPr lang="en-GB" altLang="en-US" smtClean="0"/>
              <a:t>What are we </a:t>
            </a:r>
            <a:r>
              <a:rPr lang="en-US" altLang="en-US" smtClean="0"/>
              <a:t>explor</a:t>
            </a:r>
            <a:r>
              <a:rPr lang="en-GB" altLang="en-US" smtClean="0"/>
              <a:t>ing?</a:t>
            </a:r>
          </a:p>
        </p:txBody>
      </p:sp>
      <p:sp>
        <p:nvSpPr>
          <p:cNvPr id="4099" name="Rectangle 3"/>
          <p:cNvSpPr>
            <a:spLocks noGrp="1" noChangeArrowheads="1"/>
          </p:cNvSpPr>
          <p:nvPr>
            <p:ph idx="1"/>
          </p:nvPr>
        </p:nvSpPr>
        <p:spPr>
          <a:xfrm>
            <a:off x="468313" y="1125538"/>
            <a:ext cx="8229600" cy="3095625"/>
          </a:xfrm>
        </p:spPr>
        <p:txBody>
          <a:bodyPr/>
          <a:lstStyle/>
          <a:p>
            <a:r>
              <a:rPr lang="en-GB" altLang="en-US" smtClean="0"/>
              <a:t>We are looking at ways to think about science and faith together to see whether we need to choose between them.</a:t>
            </a:r>
          </a:p>
        </p:txBody>
      </p:sp>
      <p:pic>
        <p:nvPicPr>
          <p:cNvPr id="4100" name="Picture 6" descr="detectives copy"/>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183188" y="3267075"/>
            <a:ext cx="3960812"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25709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76375" y="274638"/>
            <a:ext cx="7467600" cy="1143000"/>
          </a:xfrm>
        </p:spPr>
        <p:txBody>
          <a:bodyPr/>
          <a:lstStyle/>
          <a:p>
            <a:r>
              <a:rPr lang="en-GB" altLang="en-US" smtClean="0"/>
              <a:t>Discuss what you think?</a:t>
            </a:r>
          </a:p>
        </p:txBody>
      </p:sp>
      <p:sp>
        <p:nvSpPr>
          <p:cNvPr id="9219" name="Rectangle 3"/>
          <p:cNvSpPr>
            <a:spLocks noGrp="1" noChangeArrowheads="1"/>
          </p:cNvSpPr>
          <p:nvPr>
            <p:ph idx="1"/>
          </p:nvPr>
        </p:nvSpPr>
        <p:spPr>
          <a:xfrm>
            <a:off x="468313" y="1628775"/>
            <a:ext cx="8435975" cy="4852988"/>
          </a:xfrm>
        </p:spPr>
        <p:txBody>
          <a:bodyPr rtlCol="0">
            <a:normAutofit fontScale="70000" lnSpcReduction="20000"/>
          </a:bodyPr>
          <a:lstStyle/>
          <a:p>
            <a:pPr fontAlgn="auto">
              <a:spcBef>
                <a:spcPct val="100000"/>
              </a:spcBef>
              <a:spcAft>
                <a:spcPts val="0"/>
              </a:spcAft>
              <a:defRPr/>
            </a:pPr>
            <a:r>
              <a:rPr lang="en-GB" altLang="en-US" dirty="0" smtClean="0"/>
              <a:t>Science has disproved God</a:t>
            </a:r>
          </a:p>
          <a:p>
            <a:pPr fontAlgn="auto">
              <a:spcBef>
                <a:spcPct val="100000"/>
              </a:spcBef>
              <a:spcAft>
                <a:spcPts val="0"/>
              </a:spcAft>
              <a:defRPr/>
            </a:pPr>
            <a:r>
              <a:rPr lang="en-GB" altLang="en-US" dirty="0" smtClean="0"/>
              <a:t>Science cannot tell us whether or not God exists</a:t>
            </a:r>
          </a:p>
          <a:p>
            <a:pPr fontAlgn="auto">
              <a:spcBef>
                <a:spcPct val="100000"/>
              </a:spcBef>
              <a:spcAft>
                <a:spcPts val="0"/>
              </a:spcAft>
              <a:defRPr/>
            </a:pPr>
            <a:r>
              <a:rPr lang="en-GB" altLang="en-US" dirty="0" smtClean="0"/>
              <a:t>Evolution cannot be right because religion says God made everything in six days.</a:t>
            </a:r>
          </a:p>
          <a:p>
            <a:pPr fontAlgn="auto">
              <a:spcBef>
                <a:spcPct val="100000"/>
              </a:spcBef>
              <a:spcAft>
                <a:spcPts val="0"/>
              </a:spcAft>
              <a:buFontTx/>
              <a:buNone/>
              <a:defRPr/>
            </a:pPr>
            <a:r>
              <a:rPr lang="en-GB" altLang="en-US" dirty="0" smtClean="0"/>
              <a:t>Do you agree or disagree with these? Why or why not?</a:t>
            </a:r>
          </a:p>
        </p:txBody>
      </p:sp>
      <p:pic>
        <p:nvPicPr>
          <p:cNvPr id="6148" name="Picture 4" descr="MP900438778[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88213" y="404813"/>
            <a:ext cx="1582737" cy="158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MC900441902[1]"/>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0"/>
            <a:ext cx="13779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97061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GB" altLang="en-US" smtClean="0"/>
              <a:t>Compare</a:t>
            </a:r>
          </a:p>
        </p:txBody>
      </p:sp>
      <p:sp>
        <p:nvSpPr>
          <p:cNvPr id="8195" name="Rectangle 3"/>
          <p:cNvSpPr>
            <a:spLocks noGrp="1" noChangeArrowheads="1"/>
          </p:cNvSpPr>
          <p:nvPr>
            <p:ph idx="1"/>
          </p:nvPr>
        </p:nvSpPr>
        <p:spPr>
          <a:xfrm>
            <a:off x="457200" y="1600200"/>
            <a:ext cx="8362950" cy="3052763"/>
          </a:xfrm>
        </p:spPr>
        <p:txBody>
          <a:bodyPr/>
          <a:lstStyle/>
          <a:p>
            <a:pPr marL="609600" indent="-609600">
              <a:buFontTx/>
              <a:buNone/>
            </a:pPr>
            <a:r>
              <a:rPr lang="en-GB" altLang="en-US" sz="2800" smtClean="0"/>
              <a:t>In one sentence, describe what you understand by:</a:t>
            </a:r>
          </a:p>
          <a:p>
            <a:pPr marL="609600" indent="-609600">
              <a:buFontTx/>
              <a:buNone/>
            </a:pPr>
            <a:endParaRPr lang="en-GB" altLang="en-US" sz="2400" smtClean="0"/>
          </a:p>
          <a:p>
            <a:pPr marL="609600" indent="-609600">
              <a:buFontTx/>
              <a:buNone/>
            </a:pPr>
            <a:endParaRPr lang="en-GB" altLang="en-US" sz="2400" smtClean="0"/>
          </a:p>
          <a:p>
            <a:pPr marL="1009650" lvl="1" indent="-609600">
              <a:buFontTx/>
              <a:buAutoNum type="arabicPeriod"/>
            </a:pPr>
            <a:r>
              <a:rPr lang="en-GB" altLang="en-US" sz="5400" smtClean="0">
                <a:latin typeface="Gill Sans Ultra Bold Condensed" panose="020B0A06020104020203" pitchFamily="34" charset="0"/>
              </a:rPr>
              <a:t>Evolution</a:t>
            </a:r>
            <a:r>
              <a:rPr lang="en-GB" altLang="en-US" sz="5400" smtClean="0"/>
              <a:t>    </a:t>
            </a:r>
            <a:r>
              <a:rPr lang="en-GB" altLang="en-US" sz="5400" smtClean="0">
                <a:latin typeface="Gill Sans Ultra Bold Condensed" panose="020B0A06020104020203" pitchFamily="34" charset="0"/>
              </a:rPr>
              <a:t>2. Creation</a:t>
            </a:r>
          </a:p>
          <a:p>
            <a:pPr marL="609600" indent="-609600">
              <a:buFontTx/>
              <a:buAutoNum type="arabicPeriod"/>
            </a:pPr>
            <a:endParaRPr lang="en-GB" altLang="en-US" smtClean="0"/>
          </a:p>
        </p:txBody>
      </p:sp>
    </p:spTree>
    <p:extLst>
      <p:ext uri="{BB962C8B-B14F-4D97-AF65-F5344CB8AC3E}">
        <p14:creationId xmlns:p14="http://schemas.microsoft.com/office/powerpoint/2010/main" val="28253484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447675" y="1916113"/>
            <a:ext cx="2900363" cy="406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GB" altLang="en-US" sz="2400"/>
              <a:t>Humans and monkeys share a common ancestor. But so does all life!</a:t>
            </a:r>
          </a:p>
          <a:p>
            <a:pPr eaLnBrk="1" hangingPunct="1"/>
            <a:r>
              <a:rPr lang="en-GB" altLang="en-US" sz="2400"/>
              <a:t>It’s like a tree, not a ladder.</a:t>
            </a:r>
          </a:p>
          <a:p>
            <a:pPr eaLnBrk="1" hangingPunct="1"/>
            <a:endParaRPr lang="en-GB" altLang="en-US" sz="2400"/>
          </a:p>
          <a:p>
            <a:pPr eaLnBrk="1" hangingPunct="1"/>
            <a:r>
              <a:rPr lang="en-GB" altLang="en-US" sz="2400"/>
              <a:t>Can you find any other interesting relatives?</a:t>
            </a:r>
          </a:p>
          <a:p>
            <a:pPr eaLnBrk="1" hangingPunct="1"/>
            <a:endParaRPr lang="en-GB" altLang="en-US"/>
          </a:p>
        </p:txBody>
      </p:sp>
      <p:sp>
        <p:nvSpPr>
          <p:cNvPr id="10243" name="Rectangle 4"/>
          <p:cNvSpPr>
            <a:spLocks noChangeArrowheads="1"/>
          </p:cNvSpPr>
          <p:nvPr/>
        </p:nvSpPr>
        <p:spPr bwMode="auto">
          <a:xfrm>
            <a:off x="117475" y="771525"/>
            <a:ext cx="36004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GB" altLang="en-US" sz="4600"/>
              <a:t>Evolution</a:t>
            </a:r>
          </a:p>
        </p:txBody>
      </p:sp>
      <p:pic>
        <p:nvPicPr>
          <p:cNvPr id="10244" name="Picture 2"/>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348038" y="0"/>
            <a:ext cx="5583237" cy="703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78261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414338"/>
            <a:ext cx="8229600" cy="1646237"/>
          </a:xfrm>
        </p:spPr>
        <p:txBody>
          <a:bodyPr/>
          <a:lstStyle/>
          <a:p>
            <a:r>
              <a:rPr lang="en-GB" altLang="en-US" smtClean="0"/>
              <a:t>Creation</a:t>
            </a:r>
            <a:br>
              <a:rPr lang="en-GB" altLang="en-US" smtClean="0"/>
            </a:br>
            <a:r>
              <a:rPr lang="en-GB" altLang="en-US" sz="1600" smtClean="0"/>
              <a:t>Most theologians (people who study religious texts) believe that the text is written in poetic language. They say that the writer did not intend the writing to be interpreted literally. </a:t>
            </a:r>
          </a:p>
        </p:txBody>
      </p:sp>
      <p:pic>
        <p:nvPicPr>
          <p:cNvPr id="12291" name="Picture 5" descr="http://faradayschools.com/wp-content/uploads/big-bang-y7-biblical-cre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513" y="2168525"/>
            <a:ext cx="7861300" cy="406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17534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468313" y="1412875"/>
            <a:ext cx="3382962" cy="3644900"/>
          </a:xfrm>
        </p:spPr>
        <p:txBody>
          <a:bodyPr/>
          <a:lstStyle/>
          <a:p>
            <a:pPr marL="34925" indent="0">
              <a:buFont typeface="Wingdings 2" panose="05020102010507070707" pitchFamily="18" charset="2"/>
              <a:buNone/>
            </a:pPr>
            <a:r>
              <a:rPr lang="en-GB" altLang="en-US" sz="1800" b="1" smtClean="0"/>
              <a:t>Science explains …</a:t>
            </a:r>
          </a:p>
          <a:p>
            <a:pPr marL="34925" indent="0">
              <a:buFont typeface="Wingdings 2" panose="05020102010507070707" pitchFamily="18" charset="2"/>
              <a:buNone/>
            </a:pPr>
            <a:r>
              <a:rPr lang="en-GB" altLang="en-US" sz="1800" smtClean="0"/>
              <a:t>Science explains that billions of years ago, matter in the Universe gathered to form stars. It also explains that on Earth, the first life began when chemicals came together in what is sometimes called,</a:t>
            </a:r>
            <a:r>
              <a:rPr lang="en-GB" altLang="en-US" sz="1800" i="1" smtClean="0"/>
              <a:t>the primordial soup</a:t>
            </a:r>
            <a:r>
              <a:rPr lang="en-GB" altLang="en-US" sz="1800" smtClean="0"/>
              <a:t>.</a:t>
            </a:r>
          </a:p>
          <a:p>
            <a:pPr marL="34925" indent="0"/>
            <a:endParaRPr lang="en-GB" altLang="en-US" sz="1800" smtClean="0"/>
          </a:p>
        </p:txBody>
      </p:sp>
      <p:pic>
        <p:nvPicPr>
          <p:cNvPr id="143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692150"/>
            <a:ext cx="76200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746125"/>
            <a:ext cx="76200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41" name="Rectangle 3"/>
          <p:cNvSpPr>
            <a:spLocks noChangeArrowheads="1"/>
          </p:cNvSpPr>
          <p:nvPr/>
        </p:nvSpPr>
        <p:spPr bwMode="auto">
          <a:xfrm>
            <a:off x="5003800" y="1514475"/>
            <a:ext cx="3529013" cy="313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GB" altLang="en-US" b="1"/>
              <a:t>The Creation story explains …</a:t>
            </a:r>
          </a:p>
          <a:p>
            <a:pPr eaLnBrk="1" hangingPunct="1"/>
            <a:r>
              <a:rPr lang="en-GB" altLang="en-US"/>
              <a:t>Some believe the story is God</a:t>
            </a:r>
            <a:r>
              <a:rPr lang="ja-JP" altLang="en-GB"/>
              <a:t>’</a:t>
            </a:r>
            <a:r>
              <a:rPr lang="en-GB" altLang="ja-JP"/>
              <a:t>s </a:t>
            </a:r>
            <a:r>
              <a:rPr lang="en-GB" altLang="ja-JP" i="1"/>
              <a:t>revealed truth</a:t>
            </a:r>
            <a:r>
              <a:rPr lang="en-GB" altLang="ja-JP"/>
              <a:t>. It is not a scientific story but it is important for a different reason – it says that G</a:t>
            </a:r>
            <a:r>
              <a:rPr lang="en-US" altLang="ja-JP"/>
              <a:t>o</a:t>
            </a:r>
            <a:r>
              <a:rPr lang="en-GB" altLang="ja-JP"/>
              <a:t>d is the reason that everything exists. And the story tells us that God wants his people to have a personal relationship with him. </a:t>
            </a:r>
          </a:p>
          <a:p>
            <a:pPr eaLnBrk="1" hangingPunct="1"/>
            <a:endParaRPr lang="en-GB" altLang="en-US"/>
          </a:p>
        </p:txBody>
      </p:sp>
    </p:spTree>
    <p:extLst>
      <p:ext uri="{BB962C8B-B14F-4D97-AF65-F5344CB8AC3E}">
        <p14:creationId xmlns:p14="http://schemas.microsoft.com/office/powerpoint/2010/main" val="640907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68313" y="0"/>
            <a:ext cx="8229600" cy="1143000"/>
          </a:xfrm>
        </p:spPr>
        <p:txBody>
          <a:bodyPr/>
          <a:lstStyle/>
          <a:p>
            <a:r>
              <a:rPr lang="en-GB" altLang="en-US" smtClean="0"/>
              <a:t>Poetic language</a:t>
            </a:r>
          </a:p>
        </p:txBody>
      </p:sp>
      <p:sp>
        <p:nvSpPr>
          <p:cNvPr id="14339" name="Rectangle 3"/>
          <p:cNvSpPr>
            <a:spLocks noGrp="1" noChangeArrowheads="1"/>
          </p:cNvSpPr>
          <p:nvPr>
            <p:ph idx="1"/>
          </p:nvPr>
        </p:nvSpPr>
        <p:spPr>
          <a:xfrm>
            <a:off x="457200" y="1196975"/>
            <a:ext cx="7467600" cy="4525963"/>
          </a:xfrm>
        </p:spPr>
        <p:txBody>
          <a:bodyPr rtlCol="0">
            <a:normAutofit fontScale="77500" lnSpcReduction="20000"/>
          </a:bodyPr>
          <a:lstStyle/>
          <a:p>
            <a:pPr fontAlgn="auto">
              <a:spcAft>
                <a:spcPts val="0"/>
              </a:spcAft>
              <a:buFontTx/>
              <a:buNone/>
              <a:defRPr/>
            </a:pPr>
            <a:r>
              <a:rPr lang="en-GB" altLang="en-US" smtClean="0">
                <a:latin typeface="Franklin Gothic Book" panose="020B0503020102020204" pitchFamily="34" charset="0"/>
              </a:rPr>
              <a:t>“The Eagle” by Tennyson</a:t>
            </a:r>
          </a:p>
          <a:p>
            <a:pPr fontAlgn="auto">
              <a:spcAft>
                <a:spcPts val="0"/>
              </a:spcAft>
              <a:buFontTx/>
              <a:buNone/>
              <a:defRPr/>
            </a:pPr>
            <a:r>
              <a:rPr lang="en-GB" altLang="en-US" smtClean="0"/>
              <a:t>He clasps the crag with crooked hands,</a:t>
            </a:r>
          </a:p>
          <a:p>
            <a:pPr fontAlgn="auto">
              <a:spcAft>
                <a:spcPts val="0"/>
              </a:spcAft>
              <a:buFontTx/>
              <a:buNone/>
              <a:defRPr/>
            </a:pPr>
            <a:r>
              <a:rPr lang="en-GB" altLang="en-US" smtClean="0"/>
              <a:t>Close to the sun in lonely lands;</a:t>
            </a:r>
          </a:p>
          <a:p>
            <a:pPr fontAlgn="auto">
              <a:spcAft>
                <a:spcPts val="0"/>
              </a:spcAft>
              <a:buFontTx/>
              <a:buNone/>
              <a:defRPr/>
            </a:pPr>
            <a:r>
              <a:rPr lang="en-GB" altLang="en-US" smtClean="0"/>
              <a:t>Ring’d with the azure world he stands.</a:t>
            </a:r>
          </a:p>
          <a:p>
            <a:pPr fontAlgn="auto">
              <a:spcAft>
                <a:spcPts val="0"/>
              </a:spcAft>
              <a:buFontTx/>
              <a:buNone/>
              <a:defRPr/>
            </a:pPr>
            <a:endParaRPr lang="en-GB" altLang="en-US" smtClean="0"/>
          </a:p>
          <a:p>
            <a:pPr fontAlgn="auto">
              <a:spcAft>
                <a:spcPts val="0"/>
              </a:spcAft>
              <a:buFontTx/>
              <a:buNone/>
              <a:defRPr/>
            </a:pPr>
            <a:r>
              <a:rPr lang="en-GB" altLang="en-US" smtClean="0"/>
              <a:t>The wrinkled sea beneath him crawls;</a:t>
            </a:r>
          </a:p>
          <a:p>
            <a:pPr fontAlgn="auto">
              <a:spcAft>
                <a:spcPts val="0"/>
              </a:spcAft>
              <a:buFontTx/>
              <a:buNone/>
              <a:defRPr/>
            </a:pPr>
            <a:r>
              <a:rPr lang="en-GB" altLang="en-US" smtClean="0"/>
              <a:t>He watches from his mountain walls</a:t>
            </a:r>
          </a:p>
          <a:p>
            <a:pPr fontAlgn="auto">
              <a:spcAft>
                <a:spcPts val="0"/>
              </a:spcAft>
              <a:buFontTx/>
              <a:buNone/>
              <a:defRPr/>
            </a:pPr>
            <a:r>
              <a:rPr lang="en-GB" altLang="en-US" smtClean="0"/>
              <a:t>And like a thunderbolt he falls.</a:t>
            </a:r>
          </a:p>
        </p:txBody>
      </p:sp>
      <p:pic>
        <p:nvPicPr>
          <p:cNvPr id="15364" name="Picture 4" descr="Golden Eagle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347395">
            <a:off x="6372225" y="4941888"/>
            <a:ext cx="2720975"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93651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175" name="Picture 7" descr="sun"/>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98663" y="0"/>
            <a:ext cx="6572250" cy="669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2"/>
          <p:cNvSpPr>
            <a:spLocks noGrp="1" noChangeArrowheads="1"/>
          </p:cNvSpPr>
          <p:nvPr>
            <p:ph type="title"/>
          </p:nvPr>
        </p:nvSpPr>
        <p:spPr>
          <a:xfrm>
            <a:off x="468313" y="0"/>
            <a:ext cx="8229600" cy="1143000"/>
          </a:xfrm>
        </p:spPr>
        <p:txBody>
          <a:bodyPr/>
          <a:lstStyle/>
          <a:p>
            <a:r>
              <a:rPr lang="en-GB" altLang="en-US" smtClean="0"/>
              <a:t>The Eagle</a:t>
            </a:r>
          </a:p>
        </p:txBody>
      </p:sp>
      <p:pic>
        <p:nvPicPr>
          <p:cNvPr id="17412" name="Picture 5" descr="golden_eag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2060575"/>
            <a:ext cx="359092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6" descr="lefthand"/>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059113" y="5373688"/>
            <a:ext cx="9366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7" descr="righthand"/>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rot="239514">
            <a:off x="2339975" y="5516563"/>
            <a:ext cx="919163"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Text Box 8"/>
          <p:cNvSpPr txBox="1">
            <a:spLocks noChangeArrowheads="1"/>
          </p:cNvSpPr>
          <p:nvPr/>
        </p:nvSpPr>
        <p:spPr bwMode="auto">
          <a:xfrm>
            <a:off x="231775" y="5942013"/>
            <a:ext cx="2546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0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Aft>
                <a:spcPct val="0"/>
              </a:spcAft>
              <a:buClr>
                <a:srgbClr val="95A39D"/>
              </a:buClr>
              <a:buSzPct val="100000"/>
              <a:buFont typeface="Arial" charset="0"/>
              <a:defRPr sz="2000">
                <a:solidFill>
                  <a:schemeClr val="tx1"/>
                </a:solidFill>
                <a:latin typeface="Arial" charset="0"/>
                <a:ea typeface="ＭＳ Ｐゴシック" charset="0"/>
              </a:defRPr>
            </a:lvl6pPr>
            <a:lvl7pPr marL="2971800" indent="-228600" eaLnBrk="0" fontAlgn="base" hangingPunct="0">
              <a:spcAft>
                <a:spcPct val="0"/>
              </a:spcAft>
              <a:buClr>
                <a:srgbClr val="95A39D"/>
              </a:buClr>
              <a:buFont typeface="Arial" charset="0"/>
              <a:buChar char="-"/>
              <a:defRPr sz="2000">
                <a:solidFill>
                  <a:schemeClr val="tx1"/>
                </a:solidFill>
                <a:latin typeface="Arial" charset="0"/>
                <a:ea typeface="ＭＳ Ｐゴシック" charset="0"/>
              </a:defRPr>
            </a:lvl7pPr>
            <a:lvl8pPr marL="3429000" indent="-228600" eaLnBrk="0" fontAlgn="base" hangingPunct="0">
              <a:spcAft>
                <a:spcPct val="0"/>
              </a:spcAft>
              <a:buClr>
                <a:srgbClr val="95A39D"/>
              </a:buClr>
              <a:buSzPct val="100000"/>
              <a:buFont typeface="Arial" charset="0"/>
              <a:buChar char="-"/>
              <a:defRPr sz="2000">
                <a:solidFill>
                  <a:schemeClr val="tx1"/>
                </a:solidFill>
                <a:latin typeface="Arial" charset="0"/>
                <a:ea typeface="ＭＳ Ｐゴシック" charset="0"/>
              </a:defRPr>
            </a:lvl8pPr>
            <a:lvl9pPr marL="3886200" indent="-228600" eaLnBrk="0" fontAlgn="base" hangingPunct="0">
              <a:spcAft>
                <a:spcPct val="0"/>
              </a:spcAft>
              <a:buClr>
                <a:srgbClr val="95A39D"/>
              </a:buClr>
              <a:buSzPct val="100000"/>
              <a:buFont typeface="Arial" charset="0"/>
              <a:buChar char="-"/>
              <a:defRPr sz="2000">
                <a:solidFill>
                  <a:schemeClr val="tx1"/>
                </a:solidFill>
                <a:latin typeface="Arial" charset="0"/>
                <a:ea typeface="ＭＳ Ｐゴシック" charset="0"/>
              </a:defRPr>
            </a:lvl9pPr>
          </a:lstStyle>
          <a:p>
            <a:pPr eaLnBrk="1" hangingPunct="1">
              <a:defRPr/>
            </a:pPr>
            <a:r>
              <a:rPr lang="en-GB" sz="1800" smtClean="0">
                <a:cs typeface="Arial" charset="0"/>
              </a:rPr>
              <a:t>He clasps the crag with</a:t>
            </a:r>
          </a:p>
          <a:p>
            <a:pPr eaLnBrk="1" hangingPunct="1">
              <a:defRPr/>
            </a:pPr>
            <a:r>
              <a:rPr lang="en-GB" sz="1800" smtClean="0">
                <a:cs typeface="Arial" charset="0"/>
              </a:rPr>
              <a:t>             crooked hands</a:t>
            </a:r>
          </a:p>
        </p:txBody>
      </p:sp>
      <p:sp>
        <p:nvSpPr>
          <p:cNvPr id="10249" name="Text Box 9"/>
          <p:cNvSpPr txBox="1">
            <a:spLocks noChangeArrowheads="1"/>
          </p:cNvSpPr>
          <p:nvPr/>
        </p:nvSpPr>
        <p:spPr bwMode="auto">
          <a:xfrm>
            <a:off x="6659563" y="5608638"/>
            <a:ext cx="2076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0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Aft>
                <a:spcPct val="0"/>
              </a:spcAft>
              <a:buClr>
                <a:srgbClr val="95A39D"/>
              </a:buClr>
              <a:buSzPct val="100000"/>
              <a:buFont typeface="Arial" charset="0"/>
              <a:defRPr sz="2000">
                <a:solidFill>
                  <a:schemeClr val="tx1"/>
                </a:solidFill>
                <a:latin typeface="Arial" charset="0"/>
                <a:ea typeface="ＭＳ Ｐゴシック" charset="0"/>
              </a:defRPr>
            </a:lvl6pPr>
            <a:lvl7pPr marL="2971800" indent="-228600" eaLnBrk="0" fontAlgn="base" hangingPunct="0">
              <a:spcAft>
                <a:spcPct val="0"/>
              </a:spcAft>
              <a:buClr>
                <a:srgbClr val="95A39D"/>
              </a:buClr>
              <a:buFont typeface="Arial" charset="0"/>
              <a:buChar char="-"/>
              <a:defRPr sz="2000">
                <a:solidFill>
                  <a:schemeClr val="tx1"/>
                </a:solidFill>
                <a:latin typeface="Arial" charset="0"/>
                <a:ea typeface="ＭＳ Ｐゴシック" charset="0"/>
              </a:defRPr>
            </a:lvl7pPr>
            <a:lvl8pPr marL="3429000" indent="-228600" eaLnBrk="0" fontAlgn="base" hangingPunct="0">
              <a:spcAft>
                <a:spcPct val="0"/>
              </a:spcAft>
              <a:buClr>
                <a:srgbClr val="95A39D"/>
              </a:buClr>
              <a:buSzPct val="100000"/>
              <a:buFont typeface="Arial" charset="0"/>
              <a:buChar char="-"/>
              <a:defRPr sz="2000">
                <a:solidFill>
                  <a:schemeClr val="tx1"/>
                </a:solidFill>
                <a:latin typeface="Arial" charset="0"/>
                <a:ea typeface="ＭＳ Ｐゴシック" charset="0"/>
              </a:defRPr>
            </a:lvl8pPr>
            <a:lvl9pPr marL="3886200" indent="-228600" eaLnBrk="0" fontAlgn="base" hangingPunct="0">
              <a:spcAft>
                <a:spcPct val="0"/>
              </a:spcAft>
              <a:buClr>
                <a:srgbClr val="95A39D"/>
              </a:buClr>
              <a:buSzPct val="100000"/>
              <a:buFont typeface="Arial" charset="0"/>
              <a:buChar char="-"/>
              <a:defRPr sz="2000">
                <a:solidFill>
                  <a:schemeClr val="tx1"/>
                </a:solidFill>
                <a:latin typeface="Arial" charset="0"/>
                <a:ea typeface="ＭＳ Ｐゴシック" charset="0"/>
              </a:defRPr>
            </a:lvl9pPr>
          </a:lstStyle>
          <a:p>
            <a:pPr eaLnBrk="1" hangingPunct="1">
              <a:defRPr/>
            </a:pPr>
            <a:r>
              <a:rPr lang="en-GB" sz="1800" smtClean="0">
                <a:cs typeface="Arial" charset="0"/>
              </a:rPr>
              <a:t>Close to the sun in</a:t>
            </a:r>
          </a:p>
          <a:p>
            <a:pPr eaLnBrk="1" hangingPunct="1">
              <a:defRPr/>
            </a:pPr>
            <a:r>
              <a:rPr lang="en-GB" sz="1800" smtClean="0">
                <a:cs typeface="Arial" charset="0"/>
              </a:rPr>
              <a:t>         lonely lands</a:t>
            </a:r>
          </a:p>
        </p:txBody>
      </p:sp>
    </p:spTree>
    <p:extLst>
      <p:ext uri="{BB962C8B-B14F-4D97-AF65-F5344CB8AC3E}">
        <p14:creationId xmlns:p14="http://schemas.microsoft.com/office/powerpoint/2010/main" val="30313739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4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17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2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8" grpId="0"/>
      <p:bldP spid="10249"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1_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688</TotalTime>
  <Words>706</Words>
  <Application>Microsoft Office PowerPoint</Application>
  <PresentationFormat>On-screen Show (4:3)</PresentationFormat>
  <Paragraphs>75</Paragraphs>
  <Slides>14</Slides>
  <Notes>12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14</vt:i4>
      </vt:variant>
    </vt:vector>
  </HeadingPairs>
  <TitlesOfParts>
    <vt:vector size="25" baseType="lpstr">
      <vt:lpstr>MS PGothic</vt:lpstr>
      <vt:lpstr>MS PGothic</vt:lpstr>
      <vt:lpstr>Arial</vt:lpstr>
      <vt:lpstr>Calibri</vt:lpstr>
      <vt:lpstr>Franklin Gothic Book</vt:lpstr>
      <vt:lpstr>Garamond</vt:lpstr>
      <vt:lpstr>Gill Sans Ultra Bold Condensed</vt:lpstr>
      <vt:lpstr>Lucida Sans</vt:lpstr>
      <vt:lpstr>Wingdings 2</vt:lpstr>
      <vt:lpstr>Organic</vt:lpstr>
      <vt:lpstr>1_Organic</vt:lpstr>
      <vt:lpstr>Science and Creation</vt:lpstr>
      <vt:lpstr>What are we exploring?</vt:lpstr>
      <vt:lpstr>Discuss what you think?</vt:lpstr>
      <vt:lpstr>Compare</vt:lpstr>
      <vt:lpstr>PowerPoint Presentation</vt:lpstr>
      <vt:lpstr>Creation Most theologians (people who study religious texts) believe that the text is written in poetic language. They say that the writer did not intend the writing to be interpreted literally. </vt:lpstr>
      <vt:lpstr>PowerPoint Presentation</vt:lpstr>
      <vt:lpstr>Poetic language</vt:lpstr>
      <vt:lpstr>The Eagle</vt:lpstr>
      <vt:lpstr>PowerPoint Presentation</vt:lpstr>
      <vt:lpstr>Poetic Language</vt:lpstr>
      <vt:lpstr>PowerPoint Presentation</vt:lpstr>
      <vt:lpstr>PowerPoint Presentation</vt:lpstr>
      <vt:lpstr>What do you think now?</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Hatcher</dc:creator>
  <cp:lastModifiedBy>Berry Billingsley</cp:lastModifiedBy>
  <cp:revision>45</cp:revision>
  <dcterms:created xsi:type="dcterms:W3CDTF">2015-03-09T13:39:30Z</dcterms:created>
  <dcterms:modified xsi:type="dcterms:W3CDTF">2015-05-07T18:41:59Z</dcterms:modified>
</cp:coreProperties>
</file>